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56" autoAdjust="0"/>
  </p:normalViewPr>
  <p:slideViewPr>
    <p:cSldViewPr>
      <p:cViewPr varScale="1">
        <p:scale>
          <a:sx n="47" d="100"/>
          <a:sy n="47" d="100"/>
        </p:scale>
        <p:origin x="888" y="30"/>
      </p:cViewPr>
      <p:guideLst>
        <p:guide orient="horz" pos="2880"/>
        <p:guide pos="2160"/>
      </p:guideLst>
    </p:cSldViewPr>
  </p:slideViewPr>
  <p:notesTextViewPr>
    <p:cViewPr>
      <p:scale>
        <a:sx n="100" d="100"/>
        <a:sy n="100" d="100"/>
      </p:scale>
      <p:origin x="0" y="-84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007EA6C7-B742-4129-8607-53A025291194}" type="datetimeFigureOut">
              <a:rPr lang="en-US" smtClean="0"/>
              <a:t>10/2/2023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F8EA33D-1E04-4DFE-996F-11AC638CB52E}" type="slidenum">
              <a:rPr lang="en-US" smtClean="0"/>
              <a:t>‹#›</a:t>
            </a:fld>
            <a:endParaRPr lang="en-US"/>
          </a:p>
        </p:txBody>
      </p:sp>
    </p:spTree>
    <p:extLst>
      <p:ext uri="{BB962C8B-B14F-4D97-AF65-F5344CB8AC3E}">
        <p14:creationId xmlns:p14="http://schemas.microsoft.com/office/powerpoint/2010/main" val="207750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Training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time year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35%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Effective working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time year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65%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8EA33D-1E04-4DFE-996F-11AC638CB52E}" type="slidenum">
              <a:rPr lang="en-US" smtClean="0"/>
              <a:t>4</a:t>
            </a:fld>
            <a:endParaRPr lang="en-US"/>
          </a:p>
        </p:txBody>
      </p:sp>
    </p:spTree>
    <p:extLst>
      <p:ext uri="{BB962C8B-B14F-4D97-AF65-F5344CB8AC3E}">
        <p14:creationId xmlns:p14="http://schemas.microsoft.com/office/powerpoint/2010/main" val="203634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Unemployed individuals from employment office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Former participants in other programmes from the Public Employment Service of Catalonia provided by both public and private organisations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Directorate General for Child and Adolescent Care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Self-employed individuals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Participant selection and finalisation of training with companies.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Custom training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introduction to the productive environment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(max. 140 hours, not compulsory)***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Productive environment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Workplace training during 35% of the total workday.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12-month work-linked training contract.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***Individuals who wish to participate in the programme can receive prior </a:t>
            </a:r>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custom training</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 before visiting the workplace; this allows them to explore the sector and acquire a minimum level of skills that companies require. This will also allow companies to get to know candidates and, therefore, will be part of their selection process (Max. 80 hours of technical/professional training and 60 hours in transversal skills).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8EA33D-1E04-4DFE-996F-11AC638CB52E}" type="slidenum">
              <a:rPr lang="en-US" smtClean="0"/>
              <a:t>5</a:t>
            </a:fld>
            <a:endParaRPr lang="en-US"/>
          </a:p>
        </p:txBody>
      </p:sp>
    </p:spTree>
    <p:extLst>
      <p:ext uri="{BB962C8B-B14F-4D97-AF65-F5344CB8AC3E}">
        <p14:creationId xmlns:p14="http://schemas.microsoft.com/office/powerpoint/2010/main" val="11835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 of cases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155 projects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 with more than one group)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 of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youth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participants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+2,170 spots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filled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 of hiring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companies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767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 of regions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 of professional categories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16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Amount awarded: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€41,263,746,75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8EA33D-1E04-4DFE-996F-11AC638CB52E}" type="slidenum">
              <a:rPr lang="en-US" smtClean="0"/>
              <a:t>7</a:t>
            </a:fld>
            <a:endParaRPr lang="en-US"/>
          </a:p>
        </p:txBody>
      </p:sp>
    </p:spTree>
    <p:extLst>
      <p:ext uri="{BB962C8B-B14F-4D97-AF65-F5344CB8AC3E}">
        <p14:creationId xmlns:p14="http://schemas.microsoft.com/office/powerpoint/2010/main" val="237590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GENDER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Female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Non-binary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EDUCATION LEVEL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GCSE or less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Levels/High school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University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8EA33D-1E04-4DFE-996F-11AC638CB52E}" type="slidenum">
              <a:rPr lang="en-US" smtClean="0"/>
              <a:t>8</a:t>
            </a:fld>
            <a:endParaRPr lang="en-US"/>
          </a:p>
        </p:txBody>
      </p:sp>
    </p:spTree>
    <p:extLst>
      <p:ext uri="{BB962C8B-B14F-4D97-AF65-F5344CB8AC3E}">
        <p14:creationId xmlns:p14="http://schemas.microsoft.com/office/powerpoint/2010/main" val="268658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ELECTRICITY AND ELECTRONICS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FURNITURE MAKING, CARPENTRY AND CORK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AGRICULTURE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HOSPITALITY AND TOURISM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ADMINISTRATION AND MANAGEMENT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FOOD INDUSTRY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SOCIOCULTURAL AND COMMUNITY SERVICES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SALES AND MARKETING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ENERGY AND WATER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FACILITIES AND MAINTENANCE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MECHANICAL MANUFACTURING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AND COMMUNICATIONS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PERSONAL IMAGE CONSULTING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TEXTILES, APPAREL AND LEATHER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PHYSICAL ACTIVITIES AND SPORTS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TRANSPORTATION AND VEHICLE MAINTENANCE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SAFETY AND THE ENVIRONMENT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8EA33D-1E04-4DFE-996F-11AC638CB52E}" type="slidenum">
              <a:rPr lang="en-US" smtClean="0"/>
              <a:t>9</a:t>
            </a:fld>
            <a:endParaRPr lang="en-US"/>
          </a:p>
        </p:txBody>
      </p:sp>
    </p:spTree>
    <p:extLst>
      <p:ext uri="{BB962C8B-B14F-4D97-AF65-F5344CB8AC3E}">
        <p14:creationId xmlns:p14="http://schemas.microsoft.com/office/powerpoint/2010/main" val="377761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95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950" b="1"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95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2C2E7"/>
          </a:solidFill>
        </p:spPr>
        <p:txBody>
          <a:bodyPr wrap="square" lIns="0" tIns="0" rIns="0" bIns="0" rtlCol="0"/>
          <a:lstStyle/>
          <a:p>
            <a:endParaRPr/>
          </a:p>
        </p:txBody>
      </p:sp>
      <p:sp>
        <p:nvSpPr>
          <p:cNvPr id="2" name="Holder 2"/>
          <p:cNvSpPr>
            <a:spLocks noGrp="1"/>
          </p:cNvSpPr>
          <p:nvPr>
            <p:ph type="title"/>
          </p:nvPr>
        </p:nvSpPr>
        <p:spPr>
          <a:xfrm>
            <a:off x="7739038" y="169419"/>
            <a:ext cx="8823960" cy="3511550"/>
          </a:xfrm>
          <a:prstGeom prst="rect">
            <a:avLst/>
          </a:prstGeom>
        </p:spPr>
        <p:txBody>
          <a:bodyPr wrap="square" lIns="0" tIns="0" rIns="0" bIns="0">
            <a:spAutoFit/>
          </a:bodyPr>
          <a:lstStyle>
            <a:lvl1pPr>
              <a:defRPr sz="9950" b="1" i="0">
                <a:solidFill>
                  <a:schemeClr val="tx1"/>
                </a:solidFill>
                <a:latin typeface="Arial"/>
                <a:cs typeface="Arial"/>
              </a:defRPr>
            </a:lvl1pPr>
          </a:lstStyle>
          <a:p>
            <a:endParaRPr/>
          </a:p>
        </p:txBody>
      </p:sp>
      <p:sp>
        <p:nvSpPr>
          <p:cNvPr id="3" name="Holder 3"/>
          <p:cNvSpPr>
            <a:spLocks noGrp="1"/>
          </p:cNvSpPr>
          <p:nvPr>
            <p:ph type="body" idx="1"/>
          </p:nvPr>
        </p:nvSpPr>
        <p:spPr>
          <a:xfrm>
            <a:off x="956771" y="2346140"/>
            <a:ext cx="16374457" cy="51263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10.jpg"/><Relationship Id="rId2" Type="http://schemas.openxmlformats.org/officeDocument/2006/relationships/image" Target="../media/image40.png"/><Relationship Id="rId16"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jp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2.png"/><Relationship Id="rId7"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1.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6.png"/><Relationship Id="rId7" Type="http://schemas.openxmlformats.org/officeDocument/2006/relationships/image" Target="../media/image4.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4.jp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5.png"/><Relationship Id="rId4" Type="http://schemas.openxmlformats.org/officeDocument/2006/relationships/image" Target="../media/image34.png"/><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4.jp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95905" y="6459425"/>
            <a:ext cx="2501922" cy="3835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5382080" cy="46227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9" y="2331396"/>
            <a:ext cx="18288000" cy="5619750"/>
          </a:xfrm>
          <a:custGeom>
            <a:avLst/>
            <a:gdLst/>
            <a:ahLst/>
            <a:cxnLst/>
            <a:rect l="l" t="t" r="r" b="b"/>
            <a:pathLst>
              <a:path w="18288000" h="5619750">
                <a:moveTo>
                  <a:pt x="0" y="0"/>
                </a:moveTo>
                <a:lnTo>
                  <a:pt x="18287539" y="0"/>
                </a:lnTo>
                <a:lnTo>
                  <a:pt x="18287539" y="5619749"/>
                </a:lnTo>
                <a:lnTo>
                  <a:pt x="0" y="5619749"/>
                </a:lnTo>
                <a:lnTo>
                  <a:pt x="0" y="0"/>
                </a:lnTo>
                <a:close/>
              </a:path>
            </a:pathLst>
          </a:custGeom>
          <a:ln w="76146">
            <a:solidFill>
              <a:srgbClr val="000000"/>
            </a:solidFill>
          </a:ln>
        </p:spPr>
        <p:txBody>
          <a:bodyPr wrap="square" lIns="0" tIns="0" rIns="0" bIns="0" rtlCol="0"/>
          <a:lstStyle/>
          <a:p>
            <a:endParaRPr/>
          </a:p>
        </p:txBody>
      </p:sp>
      <p:sp>
        <p:nvSpPr>
          <p:cNvPr id="5" name="object 5"/>
          <p:cNvSpPr/>
          <p:nvPr/>
        </p:nvSpPr>
        <p:spPr>
          <a:xfrm>
            <a:off x="0" y="675237"/>
            <a:ext cx="18287999" cy="10001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28700" y="7180524"/>
            <a:ext cx="2238375" cy="2235200"/>
          </a:xfrm>
          <a:custGeom>
            <a:avLst/>
            <a:gdLst/>
            <a:ahLst/>
            <a:cxnLst/>
            <a:rect l="l" t="t" r="r" b="b"/>
            <a:pathLst>
              <a:path w="2238375" h="2235200">
                <a:moveTo>
                  <a:pt x="1309735" y="12699"/>
                </a:moveTo>
                <a:lnTo>
                  <a:pt x="928526" y="12699"/>
                </a:lnTo>
                <a:lnTo>
                  <a:pt x="975324" y="0"/>
                </a:lnTo>
                <a:lnTo>
                  <a:pt x="1262960" y="0"/>
                </a:lnTo>
                <a:lnTo>
                  <a:pt x="1309735" y="12699"/>
                </a:lnTo>
                <a:close/>
              </a:path>
              <a:path w="2238375" h="2235200">
                <a:moveTo>
                  <a:pt x="1355863" y="2209799"/>
                </a:moveTo>
                <a:lnTo>
                  <a:pt x="882378" y="2209799"/>
                </a:lnTo>
                <a:lnTo>
                  <a:pt x="705117" y="2158999"/>
                </a:lnTo>
                <a:lnTo>
                  <a:pt x="662847" y="2133599"/>
                </a:lnTo>
                <a:lnTo>
                  <a:pt x="621479" y="2120899"/>
                </a:lnTo>
                <a:lnTo>
                  <a:pt x="581056" y="2095499"/>
                </a:lnTo>
                <a:lnTo>
                  <a:pt x="541619" y="2070099"/>
                </a:lnTo>
                <a:lnTo>
                  <a:pt x="503212" y="2044699"/>
                </a:lnTo>
                <a:lnTo>
                  <a:pt x="465875" y="2019299"/>
                </a:lnTo>
                <a:lnTo>
                  <a:pt x="429653" y="1993899"/>
                </a:lnTo>
                <a:lnTo>
                  <a:pt x="394586" y="1968499"/>
                </a:lnTo>
                <a:lnTo>
                  <a:pt x="360718" y="1930399"/>
                </a:lnTo>
                <a:lnTo>
                  <a:pt x="328089" y="1904999"/>
                </a:lnTo>
                <a:lnTo>
                  <a:pt x="296744" y="1866899"/>
                </a:lnTo>
                <a:lnTo>
                  <a:pt x="266723" y="1841499"/>
                </a:lnTo>
                <a:lnTo>
                  <a:pt x="238069" y="1803399"/>
                </a:lnTo>
                <a:lnTo>
                  <a:pt x="210824" y="1765299"/>
                </a:lnTo>
                <a:lnTo>
                  <a:pt x="185031" y="1727199"/>
                </a:lnTo>
                <a:lnTo>
                  <a:pt x="160732" y="1689099"/>
                </a:lnTo>
                <a:lnTo>
                  <a:pt x="137969" y="1650999"/>
                </a:lnTo>
                <a:lnTo>
                  <a:pt x="116784" y="1612899"/>
                </a:lnTo>
                <a:lnTo>
                  <a:pt x="97220" y="1574799"/>
                </a:lnTo>
                <a:lnTo>
                  <a:pt x="79318" y="1523999"/>
                </a:lnTo>
                <a:lnTo>
                  <a:pt x="63122" y="1485899"/>
                </a:lnTo>
                <a:lnTo>
                  <a:pt x="48672" y="1435099"/>
                </a:lnTo>
                <a:lnTo>
                  <a:pt x="36013" y="1396999"/>
                </a:lnTo>
                <a:lnTo>
                  <a:pt x="25185" y="1346199"/>
                </a:lnTo>
                <a:lnTo>
                  <a:pt x="16231" y="1308099"/>
                </a:lnTo>
                <a:lnTo>
                  <a:pt x="9193" y="1257299"/>
                </a:lnTo>
                <a:lnTo>
                  <a:pt x="4114" y="1206499"/>
                </a:lnTo>
                <a:lnTo>
                  <a:pt x="1035" y="1155699"/>
                </a:lnTo>
                <a:lnTo>
                  <a:pt x="0" y="1117599"/>
                </a:lnTo>
                <a:lnTo>
                  <a:pt x="1035" y="1066799"/>
                </a:lnTo>
                <a:lnTo>
                  <a:pt x="4114" y="1015999"/>
                </a:lnTo>
                <a:lnTo>
                  <a:pt x="9193" y="965199"/>
                </a:lnTo>
                <a:lnTo>
                  <a:pt x="16231" y="927099"/>
                </a:lnTo>
                <a:lnTo>
                  <a:pt x="25185" y="876299"/>
                </a:lnTo>
                <a:lnTo>
                  <a:pt x="36013" y="825499"/>
                </a:lnTo>
                <a:lnTo>
                  <a:pt x="48672" y="787399"/>
                </a:lnTo>
                <a:lnTo>
                  <a:pt x="63122" y="736599"/>
                </a:lnTo>
                <a:lnTo>
                  <a:pt x="79318" y="698499"/>
                </a:lnTo>
                <a:lnTo>
                  <a:pt x="97220" y="660399"/>
                </a:lnTo>
                <a:lnTo>
                  <a:pt x="116784" y="609599"/>
                </a:lnTo>
                <a:lnTo>
                  <a:pt x="137969" y="571499"/>
                </a:lnTo>
                <a:lnTo>
                  <a:pt x="160732" y="533399"/>
                </a:lnTo>
                <a:lnTo>
                  <a:pt x="185031" y="495299"/>
                </a:lnTo>
                <a:lnTo>
                  <a:pt x="210824" y="457199"/>
                </a:lnTo>
                <a:lnTo>
                  <a:pt x="238069" y="419099"/>
                </a:lnTo>
                <a:lnTo>
                  <a:pt x="266723" y="393699"/>
                </a:lnTo>
                <a:lnTo>
                  <a:pt x="296744" y="355599"/>
                </a:lnTo>
                <a:lnTo>
                  <a:pt x="328089" y="317499"/>
                </a:lnTo>
                <a:lnTo>
                  <a:pt x="360718" y="292099"/>
                </a:lnTo>
                <a:lnTo>
                  <a:pt x="394586" y="266699"/>
                </a:lnTo>
                <a:lnTo>
                  <a:pt x="429653" y="228599"/>
                </a:lnTo>
                <a:lnTo>
                  <a:pt x="465875" y="203199"/>
                </a:lnTo>
                <a:lnTo>
                  <a:pt x="503212" y="177799"/>
                </a:lnTo>
                <a:lnTo>
                  <a:pt x="541619" y="152399"/>
                </a:lnTo>
                <a:lnTo>
                  <a:pt x="581056" y="126999"/>
                </a:lnTo>
                <a:lnTo>
                  <a:pt x="621479" y="114299"/>
                </a:lnTo>
                <a:lnTo>
                  <a:pt x="662847" y="88899"/>
                </a:lnTo>
                <a:lnTo>
                  <a:pt x="705117" y="76199"/>
                </a:lnTo>
                <a:lnTo>
                  <a:pt x="748248" y="50799"/>
                </a:lnTo>
                <a:lnTo>
                  <a:pt x="882378" y="12699"/>
                </a:lnTo>
                <a:lnTo>
                  <a:pt x="1355863" y="12699"/>
                </a:lnTo>
                <a:lnTo>
                  <a:pt x="1489950" y="50799"/>
                </a:lnTo>
                <a:lnTo>
                  <a:pt x="1533071" y="76199"/>
                </a:lnTo>
                <a:lnTo>
                  <a:pt x="1070684" y="76199"/>
                </a:lnTo>
                <a:lnTo>
                  <a:pt x="1022751" y="88899"/>
                </a:lnTo>
                <a:lnTo>
                  <a:pt x="975437" y="88899"/>
                </a:lnTo>
                <a:lnTo>
                  <a:pt x="882868" y="114299"/>
                </a:lnTo>
                <a:lnTo>
                  <a:pt x="837713" y="114299"/>
                </a:lnTo>
                <a:lnTo>
                  <a:pt x="793376" y="139699"/>
                </a:lnTo>
                <a:lnTo>
                  <a:pt x="707361" y="165099"/>
                </a:lnTo>
                <a:lnTo>
                  <a:pt x="665782" y="190499"/>
                </a:lnTo>
                <a:lnTo>
                  <a:pt x="625222" y="203199"/>
                </a:lnTo>
                <a:lnTo>
                  <a:pt x="585731" y="228599"/>
                </a:lnTo>
                <a:lnTo>
                  <a:pt x="547359" y="253999"/>
                </a:lnTo>
                <a:lnTo>
                  <a:pt x="510156" y="279399"/>
                </a:lnTo>
                <a:lnTo>
                  <a:pt x="474171" y="304799"/>
                </a:lnTo>
                <a:lnTo>
                  <a:pt x="439455" y="342899"/>
                </a:lnTo>
                <a:lnTo>
                  <a:pt x="406057" y="368299"/>
                </a:lnTo>
                <a:lnTo>
                  <a:pt x="374028" y="393699"/>
                </a:lnTo>
                <a:lnTo>
                  <a:pt x="343417" y="431799"/>
                </a:lnTo>
                <a:lnTo>
                  <a:pt x="314275" y="469899"/>
                </a:lnTo>
                <a:lnTo>
                  <a:pt x="286651" y="507999"/>
                </a:lnTo>
                <a:lnTo>
                  <a:pt x="260595" y="546099"/>
                </a:lnTo>
                <a:lnTo>
                  <a:pt x="236158" y="584199"/>
                </a:lnTo>
                <a:lnTo>
                  <a:pt x="213388" y="622299"/>
                </a:lnTo>
                <a:lnTo>
                  <a:pt x="192337" y="660399"/>
                </a:lnTo>
                <a:lnTo>
                  <a:pt x="173053" y="698499"/>
                </a:lnTo>
                <a:lnTo>
                  <a:pt x="155587" y="749299"/>
                </a:lnTo>
                <a:lnTo>
                  <a:pt x="139989" y="787399"/>
                </a:lnTo>
                <a:lnTo>
                  <a:pt x="126309" y="825499"/>
                </a:lnTo>
                <a:lnTo>
                  <a:pt x="114596" y="876299"/>
                </a:lnTo>
                <a:lnTo>
                  <a:pt x="104901" y="927099"/>
                </a:lnTo>
                <a:lnTo>
                  <a:pt x="97274" y="965199"/>
                </a:lnTo>
                <a:lnTo>
                  <a:pt x="91764" y="1015999"/>
                </a:lnTo>
                <a:lnTo>
                  <a:pt x="88421" y="1066799"/>
                </a:lnTo>
                <a:lnTo>
                  <a:pt x="87296" y="1117599"/>
                </a:lnTo>
                <a:lnTo>
                  <a:pt x="88421" y="1155699"/>
                </a:lnTo>
                <a:lnTo>
                  <a:pt x="91764" y="1206499"/>
                </a:lnTo>
                <a:lnTo>
                  <a:pt x="97274" y="1257299"/>
                </a:lnTo>
                <a:lnTo>
                  <a:pt x="104901" y="1308099"/>
                </a:lnTo>
                <a:lnTo>
                  <a:pt x="114596" y="1346199"/>
                </a:lnTo>
                <a:lnTo>
                  <a:pt x="126309" y="1396999"/>
                </a:lnTo>
                <a:lnTo>
                  <a:pt x="139989" y="1435099"/>
                </a:lnTo>
                <a:lnTo>
                  <a:pt x="155587" y="1485899"/>
                </a:lnTo>
                <a:lnTo>
                  <a:pt x="173053" y="1523999"/>
                </a:lnTo>
                <a:lnTo>
                  <a:pt x="192337" y="1562099"/>
                </a:lnTo>
                <a:lnTo>
                  <a:pt x="213388" y="1612899"/>
                </a:lnTo>
                <a:lnTo>
                  <a:pt x="236158" y="1650999"/>
                </a:lnTo>
                <a:lnTo>
                  <a:pt x="260595" y="1689099"/>
                </a:lnTo>
                <a:lnTo>
                  <a:pt x="286651" y="1727199"/>
                </a:lnTo>
                <a:lnTo>
                  <a:pt x="314275" y="1752599"/>
                </a:lnTo>
                <a:lnTo>
                  <a:pt x="343417" y="1790699"/>
                </a:lnTo>
                <a:lnTo>
                  <a:pt x="374028" y="1828799"/>
                </a:lnTo>
                <a:lnTo>
                  <a:pt x="406057" y="1854199"/>
                </a:lnTo>
                <a:lnTo>
                  <a:pt x="439455" y="1892299"/>
                </a:lnTo>
                <a:lnTo>
                  <a:pt x="474171" y="1917699"/>
                </a:lnTo>
                <a:lnTo>
                  <a:pt x="510156" y="1943099"/>
                </a:lnTo>
                <a:lnTo>
                  <a:pt x="547359" y="1968499"/>
                </a:lnTo>
                <a:lnTo>
                  <a:pt x="585731" y="1993899"/>
                </a:lnTo>
                <a:lnTo>
                  <a:pt x="625222" y="2019299"/>
                </a:lnTo>
                <a:lnTo>
                  <a:pt x="665782" y="2044699"/>
                </a:lnTo>
                <a:lnTo>
                  <a:pt x="749909" y="2070099"/>
                </a:lnTo>
                <a:lnTo>
                  <a:pt x="793376" y="2095499"/>
                </a:lnTo>
                <a:lnTo>
                  <a:pt x="882868" y="2120899"/>
                </a:lnTo>
                <a:lnTo>
                  <a:pt x="928793" y="2120899"/>
                </a:lnTo>
                <a:lnTo>
                  <a:pt x="1022751" y="2146299"/>
                </a:lnTo>
                <a:lnTo>
                  <a:pt x="1554203" y="2146299"/>
                </a:lnTo>
                <a:lnTo>
                  <a:pt x="1533071" y="2158999"/>
                </a:lnTo>
                <a:lnTo>
                  <a:pt x="1355863" y="2209799"/>
                </a:lnTo>
                <a:close/>
              </a:path>
              <a:path w="2238375" h="2235200">
                <a:moveTo>
                  <a:pt x="1554203" y="2146299"/>
                </a:moveTo>
                <a:lnTo>
                  <a:pt x="1215623" y="2146299"/>
                </a:lnTo>
                <a:lnTo>
                  <a:pt x="1309581" y="2120899"/>
                </a:lnTo>
                <a:lnTo>
                  <a:pt x="1355506" y="2120899"/>
                </a:lnTo>
                <a:lnTo>
                  <a:pt x="1444998" y="2095499"/>
                </a:lnTo>
                <a:lnTo>
                  <a:pt x="1488465" y="2070099"/>
                </a:lnTo>
                <a:lnTo>
                  <a:pt x="1572592" y="2044699"/>
                </a:lnTo>
                <a:lnTo>
                  <a:pt x="1613152" y="2019299"/>
                </a:lnTo>
                <a:lnTo>
                  <a:pt x="1652643" y="1993899"/>
                </a:lnTo>
                <a:lnTo>
                  <a:pt x="1691015" y="1968499"/>
                </a:lnTo>
                <a:lnTo>
                  <a:pt x="1728218" y="1943099"/>
                </a:lnTo>
                <a:lnTo>
                  <a:pt x="1764203" y="1917699"/>
                </a:lnTo>
                <a:lnTo>
                  <a:pt x="1798919" y="1892299"/>
                </a:lnTo>
                <a:lnTo>
                  <a:pt x="1832317" y="1854199"/>
                </a:lnTo>
                <a:lnTo>
                  <a:pt x="1864346" y="1828799"/>
                </a:lnTo>
                <a:lnTo>
                  <a:pt x="1894956" y="1790699"/>
                </a:lnTo>
                <a:lnTo>
                  <a:pt x="1924099" y="1752599"/>
                </a:lnTo>
                <a:lnTo>
                  <a:pt x="1951723" y="1727199"/>
                </a:lnTo>
                <a:lnTo>
                  <a:pt x="1977779" y="1689099"/>
                </a:lnTo>
                <a:lnTo>
                  <a:pt x="2002216" y="1650999"/>
                </a:lnTo>
                <a:lnTo>
                  <a:pt x="2024986" y="1612899"/>
                </a:lnTo>
                <a:lnTo>
                  <a:pt x="2046037" y="1562099"/>
                </a:lnTo>
                <a:lnTo>
                  <a:pt x="2065321" y="1523999"/>
                </a:lnTo>
                <a:lnTo>
                  <a:pt x="2082787" y="1485899"/>
                </a:lnTo>
                <a:lnTo>
                  <a:pt x="2098385" y="1435099"/>
                </a:lnTo>
                <a:lnTo>
                  <a:pt x="2112065" y="1396999"/>
                </a:lnTo>
                <a:lnTo>
                  <a:pt x="2123777" y="1346199"/>
                </a:lnTo>
                <a:lnTo>
                  <a:pt x="2133472" y="1308099"/>
                </a:lnTo>
                <a:lnTo>
                  <a:pt x="2141100" y="1257299"/>
                </a:lnTo>
                <a:lnTo>
                  <a:pt x="2146610" y="1206499"/>
                </a:lnTo>
                <a:lnTo>
                  <a:pt x="2149953" y="1155699"/>
                </a:lnTo>
                <a:lnTo>
                  <a:pt x="2151078" y="1117599"/>
                </a:lnTo>
                <a:lnTo>
                  <a:pt x="2149953" y="1066799"/>
                </a:lnTo>
                <a:lnTo>
                  <a:pt x="2146610" y="1015999"/>
                </a:lnTo>
                <a:lnTo>
                  <a:pt x="2141100" y="965199"/>
                </a:lnTo>
                <a:lnTo>
                  <a:pt x="2133472" y="927099"/>
                </a:lnTo>
                <a:lnTo>
                  <a:pt x="2123777" y="876299"/>
                </a:lnTo>
                <a:lnTo>
                  <a:pt x="2112065" y="825499"/>
                </a:lnTo>
                <a:lnTo>
                  <a:pt x="2098385" y="787399"/>
                </a:lnTo>
                <a:lnTo>
                  <a:pt x="2082787" y="749299"/>
                </a:lnTo>
                <a:lnTo>
                  <a:pt x="2065321" y="698499"/>
                </a:lnTo>
                <a:lnTo>
                  <a:pt x="2046037" y="660399"/>
                </a:lnTo>
                <a:lnTo>
                  <a:pt x="2024986" y="622299"/>
                </a:lnTo>
                <a:lnTo>
                  <a:pt x="2002216" y="584199"/>
                </a:lnTo>
                <a:lnTo>
                  <a:pt x="1977779" y="546099"/>
                </a:lnTo>
                <a:lnTo>
                  <a:pt x="1951723" y="507999"/>
                </a:lnTo>
                <a:lnTo>
                  <a:pt x="1924099" y="469899"/>
                </a:lnTo>
                <a:lnTo>
                  <a:pt x="1894956" y="431799"/>
                </a:lnTo>
                <a:lnTo>
                  <a:pt x="1864346" y="393699"/>
                </a:lnTo>
                <a:lnTo>
                  <a:pt x="1832317" y="368299"/>
                </a:lnTo>
                <a:lnTo>
                  <a:pt x="1798919" y="342899"/>
                </a:lnTo>
                <a:lnTo>
                  <a:pt x="1764203" y="304799"/>
                </a:lnTo>
                <a:lnTo>
                  <a:pt x="1728218" y="279399"/>
                </a:lnTo>
                <a:lnTo>
                  <a:pt x="1691015" y="253999"/>
                </a:lnTo>
                <a:lnTo>
                  <a:pt x="1652643" y="228599"/>
                </a:lnTo>
                <a:lnTo>
                  <a:pt x="1613152" y="203199"/>
                </a:lnTo>
                <a:lnTo>
                  <a:pt x="1572592" y="190499"/>
                </a:lnTo>
                <a:lnTo>
                  <a:pt x="1531013" y="165099"/>
                </a:lnTo>
                <a:lnTo>
                  <a:pt x="1444998" y="139699"/>
                </a:lnTo>
                <a:lnTo>
                  <a:pt x="1400661" y="114299"/>
                </a:lnTo>
                <a:lnTo>
                  <a:pt x="1355506" y="114299"/>
                </a:lnTo>
                <a:lnTo>
                  <a:pt x="1262937" y="88899"/>
                </a:lnTo>
                <a:lnTo>
                  <a:pt x="1215623" y="88899"/>
                </a:lnTo>
                <a:lnTo>
                  <a:pt x="1167690" y="76199"/>
                </a:lnTo>
                <a:lnTo>
                  <a:pt x="1533071" y="76199"/>
                </a:lnTo>
                <a:lnTo>
                  <a:pt x="1575335" y="88899"/>
                </a:lnTo>
                <a:lnTo>
                  <a:pt x="1616699" y="114299"/>
                </a:lnTo>
                <a:lnTo>
                  <a:pt x="1657120" y="126999"/>
                </a:lnTo>
                <a:lnTo>
                  <a:pt x="1696556" y="152399"/>
                </a:lnTo>
                <a:lnTo>
                  <a:pt x="1734965" y="177799"/>
                </a:lnTo>
                <a:lnTo>
                  <a:pt x="1772304" y="203199"/>
                </a:lnTo>
                <a:lnTo>
                  <a:pt x="1808532" y="228599"/>
                </a:lnTo>
                <a:lnTo>
                  <a:pt x="1843604" y="266699"/>
                </a:lnTo>
                <a:lnTo>
                  <a:pt x="1877480" y="292099"/>
                </a:lnTo>
                <a:lnTo>
                  <a:pt x="1910117" y="317499"/>
                </a:lnTo>
                <a:lnTo>
                  <a:pt x="1941472" y="355599"/>
                </a:lnTo>
                <a:lnTo>
                  <a:pt x="1971503" y="393699"/>
                </a:lnTo>
                <a:lnTo>
                  <a:pt x="2000167" y="419099"/>
                </a:lnTo>
                <a:lnTo>
                  <a:pt x="2027423" y="457199"/>
                </a:lnTo>
                <a:lnTo>
                  <a:pt x="2053227" y="495299"/>
                </a:lnTo>
                <a:lnTo>
                  <a:pt x="2077538" y="533399"/>
                </a:lnTo>
                <a:lnTo>
                  <a:pt x="2100313" y="571499"/>
                </a:lnTo>
                <a:lnTo>
                  <a:pt x="2121510" y="609599"/>
                </a:lnTo>
                <a:lnTo>
                  <a:pt x="2141086" y="660399"/>
                </a:lnTo>
                <a:lnTo>
                  <a:pt x="2158998" y="698499"/>
                </a:lnTo>
                <a:lnTo>
                  <a:pt x="2175205" y="736599"/>
                </a:lnTo>
                <a:lnTo>
                  <a:pt x="2189664" y="787399"/>
                </a:lnTo>
                <a:lnTo>
                  <a:pt x="2202333" y="825499"/>
                </a:lnTo>
                <a:lnTo>
                  <a:pt x="2213169" y="876299"/>
                </a:lnTo>
                <a:lnTo>
                  <a:pt x="2222130" y="927099"/>
                </a:lnTo>
                <a:lnTo>
                  <a:pt x="2229173" y="965199"/>
                </a:lnTo>
                <a:lnTo>
                  <a:pt x="2234257" y="1015999"/>
                </a:lnTo>
                <a:lnTo>
                  <a:pt x="2237338" y="1066799"/>
                </a:lnTo>
                <a:lnTo>
                  <a:pt x="2238374" y="1117599"/>
                </a:lnTo>
                <a:lnTo>
                  <a:pt x="2237338" y="1155699"/>
                </a:lnTo>
                <a:lnTo>
                  <a:pt x="2234257" y="1206499"/>
                </a:lnTo>
                <a:lnTo>
                  <a:pt x="2229173" y="1257299"/>
                </a:lnTo>
                <a:lnTo>
                  <a:pt x="2222130" y="1308099"/>
                </a:lnTo>
                <a:lnTo>
                  <a:pt x="2213169" y="1346199"/>
                </a:lnTo>
                <a:lnTo>
                  <a:pt x="2202333" y="1396999"/>
                </a:lnTo>
                <a:lnTo>
                  <a:pt x="2189664" y="1435099"/>
                </a:lnTo>
                <a:lnTo>
                  <a:pt x="2175205" y="1485899"/>
                </a:lnTo>
                <a:lnTo>
                  <a:pt x="2158998" y="1523999"/>
                </a:lnTo>
                <a:lnTo>
                  <a:pt x="2141086" y="1574799"/>
                </a:lnTo>
                <a:lnTo>
                  <a:pt x="2121510" y="1612899"/>
                </a:lnTo>
                <a:lnTo>
                  <a:pt x="2100313" y="1650999"/>
                </a:lnTo>
                <a:lnTo>
                  <a:pt x="2077538" y="1689099"/>
                </a:lnTo>
                <a:lnTo>
                  <a:pt x="2053227" y="1727199"/>
                </a:lnTo>
                <a:lnTo>
                  <a:pt x="2027423" y="1765299"/>
                </a:lnTo>
                <a:lnTo>
                  <a:pt x="2000167" y="1803399"/>
                </a:lnTo>
                <a:lnTo>
                  <a:pt x="1971503" y="1841499"/>
                </a:lnTo>
                <a:lnTo>
                  <a:pt x="1941472" y="1866899"/>
                </a:lnTo>
                <a:lnTo>
                  <a:pt x="1910117" y="1904999"/>
                </a:lnTo>
                <a:lnTo>
                  <a:pt x="1877480" y="1930399"/>
                </a:lnTo>
                <a:lnTo>
                  <a:pt x="1843604" y="1968499"/>
                </a:lnTo>
                <a:lnTo>
                  <a:pt x="1808532" y="1993899"/>
                </a:lnTo>
                <a:lnTo>
                  <a:pt x="1772304" y="2019299"/>
                </a:lnTo>
                <a:lnTo>
                  <a:pt x="1734965" y="2044699"/>
                </a:lnTo>
                <a:lnTo>
                  <a:pt x="1696556" y="2070099"/>
                </a:lnTo>
                <a:lnTo>
                  <a:pt x="1657120" y="2095499"/>
                </a:lnTo>
                <a:lnTo>
                  <a:pt x="1616699" y="2120899"/>
                </a:lnTo>
                <a:lnTo>
                  <a:pt x="1575335" y="2133599"/>
                </a:lnTo>
                <a:lnTo>
                  <a:pt x="1554203" y="2146299"/>
                </a:lnTo>
                <a:close/>
              </a:path>
              <a:path w="2238375" h="2235200">
                <a:moveTo>
                  <a:pt x="1262960" y="2222499"/>
                </a:moveTo>
                <a:lnTo>
                  <a:pt x="975324" y="2222499"/>
                </a:lnTo>
                <a:lnTo>
                  <a:pt x="928526" y="2209799"/>
                </a:lnTo>
                <a:lnTo>
                  <a:pt x="1309735" y="2209799"/>
                </a:lnTo>
                <a:lnTo>
                  <a:pt x="1262960" y="2222499"/>
                </a:lnTo>
                <a:close/>
              </a:path>
              <a:path w="2238375" h="2235200">
                <a:moveTo>
                  <a:pt x="1167644" y="2235199"/>
                </a:moveTo>
                <a:lnTo>
                  <a:pt x="1070696" y="2235199"/>
                </a:lnTo>
                <a:lnTo>
                  <a:pt x="1022728" y="2222499"/>
                </a:lnTo>
                <a:lnTo>
                  <a:pt x="1215583" y="2222499"/>
                </a:lnTo>
                <a:lnTo>
                  <a:pt x="1167644" y="2235199"/>
                </a:lnTo>
                <a:close/>
              </a:path>
            </a:pathLst>
          </a:custGeom>
          <a:solidFill>
            <a:srgbClr val="000000"/>
          </a:solidFill>
        </p:spPr>
        <p:txBody>
          <a:bodyPr wrap="square" lIns="0" tIns="0" rIns="0" bIns="0" rtlCol="0"/>
          <a:lstStyle/>
          <a:p>
            <a:endParaRPr/>
          </a:p>
        </p:txBody>
      </p:sp>
      <p:sp>
        <p:nvSpPr>
          <p:cNvPr id="7" name="object 7"/>
          <p:cNvSpPr/>
          <p:nvPr/>
        </p:nvSpPr>
        <p:spPr>
          <a:xfrm>
            <a:off x="1174194" y="7326018"/>
            <a:ext cx="1947545" cy="1947545"/>
          </a:xfrm>
          <a:custGeom>
            <a:avLst/>
            <a:gdLst/>
            <a:ahLst/>
            <a:cxnLst/>
            <a:rect l="l" t="t" r="r" b="b"/>
            <a:pathLst>
              <a:path w="1947545" h="1947545">
                <a:moveTo>
                  <a:pt x="973693" y="1947386"/>
                </a:moveTo>
                <a:lnTo>
                  <a:pt x="925180" y="1946191"/>
                </a:lnTo>
                <a:lnTo>
                  <a:pt x="877275" y="1942646"/>
                </a:lnTo>
                <a:lnTo>
                  <a:pt x="830031" y="1936806"/>
                </a:lnTo>
                <a:lnTo>
                  <a:pt x="783507" y="1928727"/>
                </a:lnTo>
                <a:lnTo>
                  <a:pt x="737758" y="1918467"/>
                </a:lnTo>
                <a:lnTo>
                  <a:pt x="692840" y="1906080"/>
                </a:lnTo>
                <a:lnTo>
                  <a:pt x="648810" y="1891623"/>
                </a:lnTo>
                <a:lnTo>
                  <a:pt x="605724" y="1875154"/>
                </a:lnTo>
                <a:lnTo>
                  <a:pt x="563638" y="1856727"/>
                </a:lnTo>
                <a:lnTo>
                  <a:pt x="522609" y="1836399"/>
                </a:lnTo>
                <a:lnTo>
                  <a:pt x="482693" y="1814227"/>
                </a:lnTo>
                <a:lnTo>
                  <a:pt x="443945" y="1790267"/>
                </a:lnTo>
                <a:lnTo>
                  <a:pt x="406424" y="1764575"/>
                </a:lnTo>
                <a:lnTo>
                  <a:pt x="370184" y="1737207"/>
                </a:lnTo>
                <a:lnTo>
                  <a:pt x="335282" y="1708219"/>
                </a:lnTo>
                <a:lnTo>
                  <a:pt x="301774" y="1677669"/>
                </a:lnTo>
                <a:lnTo>
                  <a:pt x="269716" y="1645612"/>
                </a:lnTo>
                <a:lnTo>
                  <a:pt x="239166" y="1612104"/>
                </a:lnTo>
                <a:lnTo>
                  <a:pt x="210179" y="1577202"/>
                </a:lnTo>
                <a:lnTo>
                  <a:pt x="182811" y="1540962"/>
                </a:lnTo>
                <a:lnTo>
                  <a:pt x="157118" y="1503440"/>
                </a:lnTo>
                <a:lnTo>
                  <a:pt x="133158" y="1464693"/>
                </a:lnTo>
                <a:lnTo>
                  <a:pt x="110986" y="1424776"/>
                </a:lnTo>
                <a:lnTo>
                  <a:pt x="90658" y="1383747"/>
                </a:lnTo>
                <a:lnTo>
                  <a:pt x="72231" y="1341661"/>
                </a:lnTo>
                <a:lnTo>
                  <a:pt x="55762" y="1298575"/>
                </a:lnTo>
                <a:lnTo>
                  <a:pt x="41305" y="1254545"/>
                </a:lnTo>
                <a:lnTo>
                  <a:pt x="28919" y="1209627"/>
                </a:lnTo>
                <a:lnTo>
                  <a:pt x="18658" y="1163878"/>
                </a:lnTo>
                <a:lnTo>
                  <a:pt x="10579" y="1117354"/>
                </a:lnTo>
                <a:lnTo>
                  <a:pt x="4739" y="1070111"/>
                </a:lnTo>
                <a:lnTo>
                  <a:pt x="1194" y="1022205"/>
                </a:lnTo>
                <a:lnTo>
                  <a:pt x="0" y="973693"/>
                </a:lnTo>
                <a:lnTo>
                  <a:pt x="1194" y="925180"/>
                </a:lnTo>
                <a:lnTo>
                  <a:pt x="4739" y="877275"/>
                </a:lnTo>
                <a:lnTo>
                  <a:pt x="10579" y="830031"/>
                </a:lnTo>
                <a:lnTo>
                  <a:pt x="18658" y="783507"/>
                </a:lnTo>
                <a:lnTo>
                  <a:pt x="28919" y="737758"/>
                </a:lnTo>
                <a:lnTo>
                  <a:pt x="41305" y="692840"/>
                </a:lnTo>
                <a:lnTo>
                  <a:pt x="55762" y="648810"/>
                </a:lnTo>
                <a:lnTo>
                  <a:pt x="72231" y="605724"/>
                </a:lnTo>
                <a:lnTo>
                  <a:pt x="90658" y="563638"/>
                </a:lnTo>
                <a:lnTo>
                  <a:pt x="110986" y="522609"/>
                </a:lnTo>
                <a:lnTo>
                  <a:pt x="133158" y="482693"/>
                </a:lnTo>
                <a:lnTo>
                  <a:pt x="157118" y="443945"/>
                </a:lnTo>
                <a:lnTo>
                  <a:pt x="182811" y="406424"/>
                </a:lnTo>
                <a:lnTo>
                  <a:pt x="210179" y="370184"/>
                </a:lnTo>
                <a:lnTo>
                  <a:pt x="239166" y="335282"/>
                </a:lnTo>
                <a:lnTo>
                  <a:pt x="269716" y="301774"/>
                </a:lnTo>
                <a:lnTo>
                  <a:pt x="301774" y="269716"/>
                </a:lnTo>
                <a:lnTo>
                  <a:pt x="335282" y="239166"/>
                </a:lnTo>
                <a:lnTo>
                  <a:pt x="370184" y="210179"/>
                </a:lnTo>
                <a:lnTo>
                  <a:pt x="406424" y="182811"/>
                </a:lnTo>
                <a:lnTo>
                  <a:pt x="443945" y="157118"/>
                </a:lnTo>
                <a:lnTo>
                  <a:pt x="482693" y="133158"/>
                </a:lnTo>
                <a:lnTo>
                  <a:pt x="522609" y="110986"/>
                </a:lnTo>
                <a:lnTo>
                  <a:pt x="563638" y="90658"/>
                </a:lnTo>
                <a:lnTo>
                  <a:pt x="605724" y="72231"/>
                </a:lnTo>
                <a:lnTo>
                  <a:pt x="648810" y="55762"/>
                </a:lnTo>
                <a:lnTo>
                  <a:pt x="692840" y="41305"/>
                </a:lnTo>
                <a:lnTo>
                  <a:pt x="737758" y="28919"/>
                </a:lnTo>
                <a:lnTo>
                  <a:pt x="783507" y="18658"/>
                </a:lnTo>
                <a:lnTo>
                  <a:pt x="830031" y="10579"/>
                </a:lnTo>
                <a:lnTo>
                  <a:pt x="877275" y="4739"/>
                </a:lnTo>
                <a:lnTo>
                  <a:pt x="925180" y="1194"/>
                </a:lnTo>
                <a:lnTo>
                  <a:pt x="973693" y="0"/>
                </a:lnTo>
                <a:lnTo>
                  <a:pt x="1022205" y="1194"/>
                </a:lnTo>
                <a:lnTo>
                  <a:pt x="1070111" y="4739"/>
                </a:lnTo>
                <a:lnTo>
                  <a:pt x="1117354" y="10579"/>
                </a:lnTo>
                <a:lnTo>
                  <a:pt x="1163878" y="18658"/>
                </a:lnTo>
                <a:lnTo>
                  <a:pt x="1209627" y="28919"/>
                </a:lnTo>
                <a:lnTo>
                  <a:pt x="1254545" y="41305"/>
                </a:lnTo>
                <a:lnTo>
                  <a:pt x="1298575" y="55762"/>
                </a:lnTo>
                <a:lnTo>
                  <a:pt x="1341661" y="72231"/>
                </a:lnTo>
                <a:lnTo>
                  <a:pt x="1383747" y="90658"/>
                </a:lnTo>
                <a:lnTo>
                  <a:pt x="1424776" y="110986"/>
                </a:lnTo>
                <a:lnTo>
                  <a:pt x="1464693" y="133158"/>
                </a:lnTo>
                <a:lnTo>
                  <a:pt x="1503440" y="157118"/>
                </a:lnTo>
                <a:lnTo>
                  <a:pt x="1540962" y="182811"/>
                </a:lnTo>
                <a:lnTo>
                  <a:pt x="1577202" y="210179"/>
                </a:lnTo>
                <a:lnTo>
                  <a:pt x="1612104" y="239166"/>
                </a:lnTo>
                <a:lnTo>
                  <a:pt x="1645612" y="269716"/>
                </a:lnTo>
                <a:lnTo>
                  <a:pt x="1677669" y="301774"/>
                </a:lnTo>
                <a:lnTo>
                  <a:pt x="1708219" y="335282"/>
                </a:lnTo>
                <a:lnTo>
                  <a:pt x="1737207" y="370184"/>
                </a:lnTo>
                <a:lnTo>
                  <a:pt x="1764575" y="406424"/>
                </a:lnTo>
                <a:lnTo>
                  <a:pt x="1790267" y="443945"/>
                </a:lnTo>
                <a:lnTo>
                  <a:pt x="1814227" y="482693"/>
                </a:lnTo>
                <a:lnTo>
                  <a:pt x="1836399" y="522609"/>
                </a:lnTo>
                <a:lnTo>
                  <a:pt x="1856727" y="563638"/>
                </a:lnTo>
                <a:lnTo>
                  <a:pt x="1875154" y="605724"/>
                </a:lnTo>
                <a:lnTo>
                  <a:pt x="1891623" y="648810"/>
                </a:lnTo>
                <a:lnTo>
                  <a:pt x="1906080" y="692840"/>
                </a:lnTo>
                <a:lnTo>
                  <a:pt x="1918467" y="737758"/>
                </a:lnTo>
                <a:lnTo>
                  <a:pt x="1928727" y="783507"/>
                </a:lnTo>
                <a:lnTo>
                  <a:pt x="1936806" y="830031"/>
                </a:lnTo>
                <a:lnTo>
                  <a:pt x="1942646" y="877275"/>
                </a:lnTo>
                <a:lnTo>
                  <a:pt x="1946191" y="925180"/>
                </a:lnTo>
                <a:lnTo>
                  <a:pt x="1947386" y="973693"/>
                </a:lnTo>
                <a:lnTo>
                  <a:pt x="1946191" y="1022205"/>
                </a:lnTo>
                <a:lnTo>
                  <a:pt x="1942646" y="1070111"/>
                </a:lnTo>
                <a:lnTo>
                  <a:pt x="1936806" y="1117354"/>
                </a:lnTo>
                <a:lnTo>
                  <a:pt x="1928727" y="1163878"/>
                </a:lnTo>
                <a:lnTo>
                  <a:pt x="1918467" y="1209627"/>
                </a:lnTo>
                <a:lnTo>
                  <a:pt x="1906080" y="1254545"/>
                </a:lnTo>
                <a:lnTo>
                  <a:pt x="1891623" y="1298575"/>
                </a:lnTo>
                <a:lnTo>
                  <a:pt x="1875154" y="1341661"/>
                </a:lnTo>
                <a:lnTo>
                  <a:pt x="1856727" y="1383747"/>
                </a:lnTo>
                <a:lnTo>
                  <a:pt x="1836399" y="1424776"/>
                </a:lnTo>
                <a:lnTo>
                  <a:pt x="1814227" y="1464693"/>
                </a:lnTo>
                <a:lnTo>
                  <a:pt x="1790267" y="1503440"/>
                </a:lnTo>
                <a:lnTo>
                  <a:pt x="1764575" y="1540962"/>
                </a:lnTo>
                <a:lnTo>
                  <a:pt x="1737207" y="1577202"/>
                </a:lnTo>
                <a:lnTo>
                  <a:pt x="1708219" y="1612104"/>
                </a:lnTo>
                <a:lnTo>
                  <a:pt x="1677669" y="1645612"/>
                </a:lnTo>
                <a:lnTo>
                  <a:pt x="1645612" y="1677669"/>
                </a:lnTo>
                <a:lnTo>
                  <a:pt x="1612104" y="1708219"/>
                </a:lnTo>
                <a:lnTo>
                  <a:pt x="1577202" y="1737207"/>
                </a:lnTo>
                <a:lnTo>
                  <a:pt x="1540962" y="1764575"/>
                </a:lnTo>
                <a:lnTo>
                  <a:pt x="1503440" y="1790267"/>
                </a:lnTo>
                <a:lnTo>
                  <a:pt x="1464693" y="1814227"/>
                </a:lnTo>
                <a:lnTo>
                  <a:pt x="1424776" y="1836399"/>
                </a:lnTo>
                <a:lnTo>
                  <a:pt x="1383747" y="1856727"/>
                </a:lnTo>
                <a:lnTo>
                  <a:pt x="1341661" y="1875154"/>
                </a:lnTo>
                <a:lnTo>
                  <a:pt x="1298575" y="1891623"/>
                </a:lnTo>
                <a:lnTo>
                  <a:pt x="1254545" y="1906080"/>
                </a:lnTo>
                <a:lnTo>
                  <a:pt x="1209627" y="1918467"/>
                </a:lnTo>
                <a:lnTo>
                  <a:pt x="1163878" y="1928727"/>
                </a:lnTo>
                <a:lnTo>
                  <a:pt x="1117354" y="1936806"/>
                </a:lnTo>
                <a:lnTo>
                  <a:pt x="1070111" y="1942646"/>
                </a:lnTo>
                <a:lnTo>
                  <a:pt x="1022205" y="1946191"/>
                </a:lnTo>
                <a:lnTo>
                  <a:pt x="973693" y="1947386"/>
                </a:lnTo>
                <a:close/>
              </a:path>
            </a:pathLst>
          </a:custGeom>
          <a:solidFill>
            <a:srgbClr val="000000"/>
          </a:solidFill>
        </p:spPr>
        <p:txBody>
          <a:bodyPr wrap="square" lIns="0" tIns="0" rIns="0" bIns="0" rtlCol="0"/>
          <a:lstStyle/>
          <a:p>
            <a:endParaRPr/>
          </a:p>
        </p:txBody>
      </p:sp>
      <p:sp>
        <p:nvSpPr>
          <p:cNvPr id="8" name="object 8"/>
          <p:cNvSpPr/>
          <p:nvPr/>
        </p:nvSpPr>
        <p:spPr>
          <a:xfrm>
            <a:off x="15988073" y="9394874"/>
            <a:ext cx="2133599" cy="65722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57288" y="9556799"/>
            <a:ext cx="2305049" cy="68579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322655" y="7405427"/>
            <a:ext cx="1544263" cy="16764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957118" y="2346140"/>
            <a:ext cx="16374110" cy="4919360"/>
          </a:xfrm>
          <a:prstGeom prst="rect">
            <a:avLst/>
          </a:prstGeom>
        </p:spPr>
        <p:txBody>
          <a:bodyPr vert="horz" wrap="square" lIns="0" tIns="304800" rIns="0" bIns="0" rtlCol="0">
            <a:spAutoFit/>
          </a:bodyPr>
          <a:lstStyle/>
          <a:p>
            <a:pPr algn="ctr">
              <a:lnSpc>
                <a:spcPct val="100000"/>
              </a:lnSpc>
              <a:spcBef>
                <a:spcPts val="2400"/>
              </a:spcBef>
            </a:pPr>
            <a:r>
              <a:rPr lang="en-GB" sz="7050">
                <a:solidFill>
                  <a:srgbClr val="231F20"/>
                </a:solidFill>
              </a:rPr>
              <a:t>PROGRAMME FOR</a:t>
            </a:r>
          </a:p>
          <a:p>
            <a:pPr marL="12065" marR="5080" algn="ctr">
              <a:lnSpc>
                <a:spcPct val="115100"/>
              </a:lnSpc>
              <a:spcBef>
                <a:spcPts val="1490"/>
              </a:spcBef>
              <a:tabLst>
                <a:tab pos="7895590" algn="l"/>
              </a:tabLst>
            </a:pPr>
            <a:r>
              <a:rPr lang="en-GB" sz="9600">
                <a:solidFill>
                  <a:srgbClr val="231F20"/>
                </a:solidFill>
              </a:rPr>
              <a:t>DUAL VOCATIONAL </a:t>
            </a:r>
            <a:r>
              <a:rPr lang="en-GB" sz="10100">
                <a:solidFill>
                  <a:srgbClr val="231F20"/>
                </a:solidFill>
              </a:rPr>
              <a:t>TRAINING</a:t>
            </a:r>
          </a:p>
        </p:txBody>
      </p:sp>
      <p:sp>
        <p:nvSpPr>
          <p:cNvPr id="12" name="object 12"/>
          <p:cNvSpPr txBox="1"/>
          <p:nvPr/>
        </p:nvSpPr>
        <p:spPr>
          <a:xfrm>
            <a:off x="5702582" y="8073576"/>
            <a:ext cx="7251418" cy="429895"/>
          </a:xfrm>
          <a:prstGeom prst="rect">
            <a:avLst/>
          </a:prstGeom>
        </p:spPr>
        <p:txBody>
          <a:bodyPr vert="horz" wrap="square" lIns="0" tIns="12700" rIns="0" bIns="0" rtlCol="0">
            <a:spAutoFit/>
          </a:bodyPr>
          <a:lstStyle/>
          <a:p>
            <a:pPr marL="12700">
              <a:lnSpc>
                <a:spcPct val="100000"/>
              </a:lnSpc>
              <a:spcBef>
                <a:spcPts val="100"/>
              </a:spcBef>
            </a:pPr>
            <a:r>
              <a:rPr lang="en-GB" sz="2650" b="1" dirty="0">
                <a:solidFill>
                  <a:srgbClr val="231F20"/>
                </a:solidFill>
                <a:latin typeface="Montserrat"/>
                <a:cs typeface="Montserrat"/>
              </a:rPr>
              <a:t>Public Employment Service of Catalonia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0990" y="4472232"/>
            <a:ext cx="2363563" cy="2362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89052" y="4456050"/>
            <a:ext cx="2407285" cy="2387600"/>
          </a:xfrm>
          <a:custGeom>
            <a:avLst/>
            <a:gdLst/>
            <a:ahLst/>
            <a:cxnLst/>
            <a:rect l="l" t="t" r="r" b="b"/>
            <a:pathLst>
              <a:path w="2407285" h="2387600">
                <a:moveTo>
                  <a:pt x="1440031" y="2374899"/>
                </a:moveTo>
                <a:lnTo>
                  <a:pt x="967000" y="2374899"/>
                </a:lnTo>
                <a:lnTo>
                  <a:pt x="788781" y="2324099"/>
                </a:lnTo>
                <a:lnTo>
                  <a:pt x="746055" y="2298699"/>
                </a:lnTo>
                <a:lnTo>
                  <a:pt x="704133" y="2285999"/>
                </a:lnTo>
                <a:lnTo>
                  <a:pt x="663051" y="2260599"/>
                </a:lnTo>
                <a:lnTo>
                  <a:pt x="622845" y="2247899"/>
                </a:lnTo>
                <a:lnTo>
                  <a:pt x="583553" y="2222499"/>
                </a:lnTo>
                <a:lnTo>
                  <a:pt x="545209" y="2197099"/>
                </a:lnTo>
                <a:lnTo>
                  <a:pt x="507850" y="2171699"/>
                </a:lnTo>
                <a:lnTo>
                  <a:pt x="471512" y="2146299"/>
                </a:lnTo>
                <a:lnTo>
                  <a:pt x="436232" y="2120899"/>
                </a:lnTo>
                <a:lnTo>
                  <a:pt x="402046" y="2082799"/>
                </a:lnTo>
                <a:lnTo>
                  <a:pt x="368990" y="2057399"/>
                </a:lnTo>
                <a:lnTo>
                  <a:pt x="337100" y="2019299"/>
                </a:lnTo>
                <a:lnTo>
                  <a:pt x="306412" y="1993899"/>
                </a:lnTo>
                <a:lnTo>
                  <a:pt x="276963" y="1955799"/>
                </a:lnTo>
                <a:lnTo>
                  <a:pt x="248789" y="1917699"/>
                </a:lnTo>
                <a:lnTo>
                  <a:pt x="221927" y="1892299"/>
                </a:lnTo>
                <a:lnTo>
                  <a:pt x="196411" y="1854199"/>
                </a:lnTo>
                <a:lnTo>
                  <a:pt x="172279" y="1816099"/>
                </a:lnTo>
                <a:lnTo>
                  <a:pt x="149567" y="1765299"/>
                </a:lnTo>
                <a:lnTo>
                  <a:pt x="128311" y="1727199"/>
                </a:lnTo>
                <a:lnTo>
                  <a:pt x="108548" y="1689099"/>
                </a:lnTo>
                <a:lnTo>
                  <a:pt x="90313" y="1650999"/>
                </a:lnTo>
                <a:lnTo>
                  <a:pt x="73642" y="1600199"/>
                </a:lnTo>
                <a:lnTo>
                  <a:pt x="58573" y="1562099"/>
                </a:lnTo>
                <a:lnTo>
                  <a:pt x="45140" y="1511299"/>
                </a:lnTo>
                <a:lnTo>
                  <a:pt x="33382" y="1473199"/>
                </a:lnTo>
                <a:lnTo>
                  <a:pt x="23333" y="1422399"/>
                </a:lnTo>
                <a:lnTo>
                  <a:pt x="15029" y="1384299"/>
                </a:lnTo>
                <a:lnTo>
                  <a:pt x="8508" y="1333499"/>
                </a:lnTo>
                <a:lnTo>
                  <a:pt x="3805" y="1282699"/>
                </a:lnTo>
                <a:lnTo>
                  <a:pt x="957" y="1244599"/>
                </a:lnTo>
                <a:lnTo>
                  <a:pt x="0" y="1193799"/>
                </a:lnTo>
                <a:lnTo>
                  <a:pt x="957" y="1142999"/>
                </a:lnTo>
                <a:lnTo>
                  <a:pt x="3805" y="1092199"/>
                </a:lnTo>
                <a:lnTo>
                  <a:pt x="8508" y="1041399"/>
                </a:lnTo>
                <a:lnTo>
                  <a:pt x="15029" y="1003299"/>
                </a:lnTo>
                <a:lnTo>
                  <a:pt x="23333" y="952499"/>
                </a:lnTo>
                <a:lnTo>
                  <a:pt x="33382" y="914399"/>
                </a:lnTo>
                <a:lnTo>
                  <a:pt x="45141" y="863599"/>
                </a:lnTo>
                <a:lnTo>
                  <a:pt x="58573" y="825499"/>
                </a:lnTo>
                <a:lnTo>
                  <a:pt x="73643" y="774699"/>
                </a:lnTo>
                <a:lnTo>
                  <a:pt x="90313" y="736599"/>
                </a:lnTo>
                <a:lnTo>
                  <a:pt x="108548" y="685799"/>
                </a:lnTo>
                <a:lnTo>
                  <a:pt x="128312" y="647699"/>
                </a:lnTo>
                <a:lnTo>
                  <a:pt x="149568" y="609599"/>
                </a:lnTo>
                <a:lnTo>
                  <a:pt x="172280" y="571499"/>
                </a:lnTo>
                <a:lnTo>
                  <a:pt x="196412" y="533399"/>
                </a:lnTo>
                <a:lnTo>
                  <a:pt x="221928" y="495299"/>
                </a:lnTo>
                <a:lnTo>
                  <a:pt x="248791" y="457199"/>
                </a:lnTo>
                <a:lnTo>
                  <a:pt x="276965" y="419099"/>
                </a:lnTo>
                <a:lnTo>
                  <a:pt x="306414" y="393699"/>
                </a:lnTo>
                <a:lnTo>
                  <a:pt x="337101" y="355599"/>
                </a:lnTo>
                <a:lnTo>
                  <a:pt x="368992" y="330199"/>
                </a:lnTo>
                <a:lnTo>
                  <a:pt x="402048" y="292099"/>
                </a:lnTo>
                <a:lnTo>
                  <a:pt x="436234" y="266699"/>
                </a:lnTo>
                <a:lnTo>
                  <a:pt x="471514" y="241299"/>
                </a:lnTo>
                <a:lnTo>
                  <a:pt x="507852" y="203199"/>
                </a:lnTo>
                <a:lnTo>
                  <a:pt x="545211" y="177799"/>
                </a:lnTo>
                <a:lnTo>
                  <a:pt x="583555" y="165099"/>
                </a:lnTo>
                <a:lnTo>
                  <a:pt x="622848" y="139699"/>
                </a:lnTo>
                <a:lnTo>
                  <a:pt x="663053" y="114299"/>
                </a:lnTo>
                <a:lnTo>
                  <a:pt x="704135" y="101599"/>
                </a:lnTo>
                <a:lnTo>
                  <a:pt x="746057" y="76199"/>
                </a:lnTo>
                <a:lnTo>
                  <a:pt x="921422" y="25399"/>
                </a:lnTo>
                <a:lnTo>
                  <a:pt x="1013203" y="0"/>
                </a:lnTo>
                <a:lnTo>
                  <a:pt x="1393829" y="0"/>
                </a:lnTo>
                <a:lnTo>
                  <a:pt x="1485611" y="25399"/>
                </a:lnTo>
                <a:lnTo>
                  <a:pt x="1203515" y="25399"/>
                </a:lnTo>
                <a:lnTo>
                  <a:pt x="1155788" y="38099"/>
                </a:lnTo>
                <a:lnTo>
                  <a:pt x="1061826" y="38099"/>
                </a:lnTo>
                <a:lnTo>
                  <a:pt x="1015665" y="50799"/>
                </a:lnTo>
                <a:lnTo>
                  <a:pt x="970102" y="50799"/>
                </a:lnTo>
                <a:lnTo>
                  <a:pt x="794577" y="101599"/>
                </a:lnTo>
                <a:lnTo>
                  <a:pt x="752565" y="126999"/>
                </a:lnTo>
                <a:lnTo>
                  <a:pt x="711376" y="139699"/>
                </a:lnTo>
                <a:lnTo>
                  <a:pt x="671048" y="165099"/>
                </a:lnTo>
                <a:lnTo>
                  <a:pt x="631618" y="177799"/>
                </a:lnTo>
                <a:lnTo>
                  <a:pt x="593124" y="203199"/>
                </a:lnTo>
                <a:lnTo>
                  <a:pt x="555603" y="228599"/>
                </a:lnTo>
                <a:lnTo>
                  <a:pt x="519093" y="253999"/>
                </a:lnTo>
                <a:lnTo>
                  <a:pt x="483631" y="279399"/>
                </a:lnTo>
                <a:lnTo>
                  <a:pt x="449256" y="304799"/>
                </a:lnTo>
                <a:lnTo>
                  <a:pt x="416004" y="342899"/>
                </a:lnTo>
                <a:lnTo>
                  <a:pt x="383914" y="368299"/>
                </a:lnTo>
                <a:lnTo>
                  <a:pt x="353022" y="406399"/>
                </a:lnTo>
                <a:lnTo>
                  <a:pt x="323367" y="431799"/>
                </a:lnTo>
                <a:lnTo>
                  <a:pt x="294986" y="469899"/>
                </a:lnTo>
                <a:lnTo>
                  <a:pt x="267917" y="507999"/>
                </a:lnTo>
                <a:lnTo>
                  <a:pt x="242198" y="546099"/>
                </a:lnTo>
                <a:lnTo>
                  <a:pt x="217865" y="584199"/>
                </a:lnTo>
                <a:lnTo>
                  <a:pt x="194956" y="622299"/>
                </a:lnTo>
                <a:lnTo>
                  <a:pt x="173510" y="660399"/>
                </a:lnTo>
                <a:lnTo>
                  <a:pt x="153563" y="698499"/>
                </a:lnTo>
                <a:lnTo>
                  <a:pt x="135154" y="736599"/>
                </a:lnTo>
                <a:lnTo>
                  <a:pt x="118319" y="787399"/>
                </a:lnTo>
                <a:lnTo>
                  <a:pt x="103097" y="825499"/>
                </a:lnTo>
                <a:lnTo>
                  <a:pt x="89525" y="863599"/>
                </a:lnTo>
                <a:lnTo>
                  <a:pt x="77641" y="914399"/>
                </a:lnTo>
                <a:lnTo>
                  <a:pt x="67481" y="952499"/>
                </a:lnTo>
                <a:lnTo>
                  <a:pt x="59085" y="1003299"/>
                </a:lnTo>
                <a:lnTo>
                  <a:pt x="52489" y="1054099"/>
                </a:lnTo>
                <a:lnTo>
                  <a:pt x="47731" y="1092199"/>
                </a:lnTo>
                <a:lnTo>
                  <a:pt x="44849" y="1142999"/>
                </a:lnTo>
                <a:lnTo>
                  <a:pt x="43880" y="1193799"/>
                </a:lnTo>
                <a:lnTo>
                  <a:pt x="44849" y="1231899"/>
                </a:lnTo>
                <a:lnTo>
                  <a:pt x="47731" y="1282699"/>
                </a:lnTo>
                <a:lnTo>
                  <a:pt x="52489" y="1333499"/>
                </a:lnTo>
                <a:lnTo>
                  <a:pt x="59085" y="1384299"/>
                </a:lnTo>
                <a:lnTo>
                  <a:pt x="67481" y="1422399"/>
                </a:lnTo>
                <a:lnTo>
                  <a:pt x="77641" y="1473199"/>
                </a:lnTo>
                <a:lnTo>
                  <a:pt x="89525" y="1511299"/>
                </a:lnTo>
                <a:lnTo>
                  <a:pt x="103097" y="1562099"/>
                </a:lnTo>
                <a:lnTo>
                  <a:pt x="118319" y="1600199"/>
                </a:lnTo>
                <a:lnTo>
                  <a:pt x="135154" y="1638299"/>
                </a:lnTo>
                <a:lnTo>
                  <a:pt x="153563" y="1676399"/>
                </a:lnTo>
                <a:lnTo>
                  <a:pt x="173510" y="1727199"/>
                </a:lnTo>
                <a:lnTo>
                  <a:pt x="194956" y="1765299"/>
                </a:lnTo>
                <a:lnTo>
                  <a:pt x="217865" y="1803399"/>
                </a:lnTo>
                <a:lnTo>
                  <a:pt x="242198" y="1841499"/>
                </a:lnTo>
                <a:lnTo>
                  <a:pt x="267917" y="1879599"/>
                </a:lnTo>
                <a:lnTo>
                  <a:pt x="294987" y="1904999"/>
                </a:lnTo>
                <a:lnTo>
                  <a:pt x="323367" y="1943099"/>
                </a:lnTo>
                <a:lnTo>
                  <a:pt x="353022" y="1981199"/>
                </a:lnTo>
                <a:lnTo>
                  <a:pt x="383914" y="2006599"/>
                </a:lnTo>
                <a:lnTo>
                  <a:pt x="416004" y="2044699"/>
                </a:lnTo>
                <a:lnTo>
                  <a:pt x="449256" y="2070099"/>
                </a:lnTo>
                <a:lnTo>
                  <a:pt x="483631" y="2095499"/>
                </a:lnTo>
                <a:lnTo>
                  <a:pt x="519093" y="2120899"/>
                </a:lnTo>
                <a:lnTo>
                  <a:pt x="555603" y="2146299"/>
                </a:lnTo>
                <a:lnTo>
                  <a:pt x="593124" y="2171699"/>
                </a:lnTo>
                <a:lnTo>
                  <a:pt x="631618" y="2197099"/>
                </a:lnTo>
                <a:lnTo>
                  <a:pt x="671048" y="2222499"/>
                </a:lnTo>
                <a:lnTo>
                  <a:pt x="711377" y="2235199"/>
                </a:lnTo>
                <a:lnTo>
                  <a:pt x="752565" y="2260599"/>
                </a:lnTo>
                <a:lnTo>
                  <a:pt x="837374" y="2285999"/>
                </a:lnTo>
                <a:lnTo>
                  <a:pt x="1015665" y="2336799"/>
                </a:lnTo>
                <a:lnTo>
                  <a:pt x="1061826" y="2336799"/>
                </a:lnTo>
                <a:lnTo>
                  <a:pt x="1108546" y="2349499"/>
                </a:lnTo>
                <a:lnTo>
                  <a:pt x="1530532" y="2349499"/>
                </a:lnTo>
                <a:lnTo>
                  <a:pt x="1440031" y="2374899"/>
                </a:lnTo>
                <a:close/>
              </a:path>
              <a:path w="2407285" h="2387600">
                <a:moveTo>
                  <a:pt x="1530532" y="2349499"/>
                </a:moveTo>
                <a:lnTo>
                  <a:pt x="1298484" y="2349499"/>
                </a:lnTo>
                <a:lnTo>
                  <a:pt x="1345203" y="2336799"/>
                </a:lnTo>
                <a:lnTo>
                  <a:pt x="1391364" y="2336799"/>
                </a:lnTo>
                <a:lnTo>
                  <a:pt x="1569655" y="2285999"/>
                </a:lnTo>
                <a:lnTo>
                  <a:pt x="1654464" y="2260599"/>
                </a:lnTo>
                <a:lnTo>
                  <a:pt x="1695653" y="2235199"/>
                </a:lnTo>
                <a:lnTo>
                  <a:pt x="1735982" y="2222499"/>
                </a:lnTo>
                <a:lnTo>
                  <a:pt x="1775412" y="2197099"/>
                </a:lnTo>
                <a:lnTo>
                  <a:pt x="1813907" y="2171699"/>
                </a:lnTo>
                <a:lnTo>
                  <a:pt x="1851428" y="2146299"/>
                </a:lnTo>
                <a:lnTo>
                  <a:pt x="1887938" y="2120899"/>
                </a:lnTo>
                <a:lnTo>
                  <a:pt x="1923400" y="2095499"/>
                </a:lnTo>
                <a:lnTo>
                  <a:pt x="1957776" y="2070099"/>
                </a:lnTo>
                <a:lnTo>
                  <a:pt x="1991028" y="2044699"/>
                </a:lnTo>
                <a:lnTo>
                  <a:pt x="2023119" y="2006599"/>
                </a:lnTo>
                <a:lnTo>
                  <a:pt x="2054011" y="1981199"/>
                </a:lnTo>
                <a:lnTo>
                  <a:pt x="2083666" y="1943099"/>
                </a:lnTo>
                <a:lnTo>
                  <a:pt x="2112048" y="1904999"/>
                </a:lnTo>
                <a:lnTo>
                  <a:pt x="2139117" y="1879599"/>
                </a:lnTo>
                <a:lnTo>
                  <a:pt x="2164837" y="1841499"/>
                </a:lnTo>
                <a:lnTo>
                  <a:pt x="2189171" y="1803399"/>
                </a:lnTo>
                <a:lnTo>
                  <a:pt x="2212080" y="1765299"/>
                </a:lnTo>
                <a:lnTo>
                  <a:pt x="2233526" y="1727199"/>
                </a:lnTo>
                <a:lnTo>
                  <a:pt x="2253474" y="1676399"/>
                </a:lnTo>
                <a:lnTo>
                  <a:pt x="2271883" y="1638299"/>
                </a:lnTo>
                <a:lnTo>
                  <a:pt x="2288718" y="1600199"/>
                </a:lnTo>
                <a:lnTo>
                  <a:pt x="2303941" y="1562099"/>
                </a:lnTo>
                <a:lnTo>
                  <a:pt x="2317513" y="1511299"/>
                </a:lnTo>
                <a:lnTo>
                  <a:pt x="2329398" y="1473199"/>
                </a:lnTo>
                <a:lnTo>
                  <a:pt x="2339557" y="1422399"/>
                </a:lnTo>
                <a:lnTo>
                  <a:pt x="2347954" y="1384299"/>
                </a:lnTo>
                <a:lnTo>
                  <a:pt x="2354550" y="1333499"/>
                </a:lnTo>
                <a:lnTo>
                  <a:pt x="2359308" y="1282699"/>
                </a:lnTo>
                <a:lnTo>
                  <a:pt x="2362191" y="1231899"/>
                </a:lnTo>
                <a:lnTo>
                  <a:pt x="2363160" y="1193799"/>
                </a:lnTo>
                <a:lnTo>
                  <a:pt x="2362191" y="1142999"/>
                </a:lnTo>
                <a:lnTo>
                  <a:pt x="2359308" y="1092199"/>
                </a:lnTo>
                <a:lnTo>
                  <a:pt x="2354550" y="1054099"/>
                </a:lnTo>
                <a:lnTo>
                  <a:pt x="2347954" y="1003299"/>
                </a:lnTo>
                <a:lnTo>
                  <a:pt x="2339557" y="952499"/>
                </a:lnTo>
                <a:lnTo>
                  <a:pt x="2329398" y="914399"/>
                </a:lnTo>
                <a:lnTo>
                  <a:pt x="2317513" y="863599"/>
                </a:lnTo>
                <a:lnTo>
                  <a:pt x="2303941" y="825499"/>
                </a:lnTo>
                <a:lnTo>
                  <a:pt x="2288718" y="787399"/>
                </a:lnTo>
                <a:lnTo>
                  <a:pt x="2271883" y="736599"/>
                </a:lnTo>
                <a:lnTo>
                  <a:pt x="2253474" y="698499"/>
                </a:lnTo>
                <a:lnTo>
                  <a:pt x="2233526" y="660399"/>
                </a:lnTo>
                <a:lnTo>
                  <a:pt x="2212080" y="622299"/>
                </a:lnTo>
                <a:lnTo>
                  <a:pt x="2189171" y="584199"/>
                </a:lnTo>
                <a:lnTo>
                  <a:pt x="2164837" y="546099"/>
                </a:lnTo>
                <a:lnTo>
                  <a:pt x="2139117" y="507999"/>
                </a:lnTo>
                <a:lnTo>
                  <a:pt x="2112048" y="469899"/>
                </a:lnTo>
                <a:lnTo>
                  <a:pt x="2083666" y="431799"/>
                </a:lnTo>
                <a:lnTo>
                  <a:pt x="2054011" y="406399"/>
                </a:lnTo>
                <a:lnTo>
                  <a:pt x="2023119" y="368299"/>
                </a:lnTo>
                <a:lnTo>
                  <a:pt x="1991028" y="342899"/>
                </a:lnTo>
                <a:lnTo>
                  <a:pt x="1957776" y="304799"/>
                </a:lnTo>
                <a:lnTo>
                  <a:pt x="1923400" y="279399"/>
                </a:lnTo>
                <a:lnTo>
                  <a:pt x="1887938" y="253999"/>
                </a:lnTo>
                <a:lnTo>
                  <a:pt x="1851428" y="228599"/>
                </a:lnTo>
                <a:lnTo>
                  <a:pt x="1813907" y="203199"/>
                </a:lnTo>
                <a:lnTo>
                  <a:pt x="1775412" y="177799"/>
                </a:lnTo>
                <a:lnTo>
                  <a:pt x="1735982" y="165099"/>
                </a:lnTo>
                <a:lnTo>
                  <a:pt x="1695653" y="139699"/>
                </a:lnTo>
                <a:lnTo>
                  <a:pt x="1654464" y="126999"/>
                </a:lnTo>
                <a:lnTo>
                  <a:pt x="1612452" y="101599"/>
                </a:lnTo>
                <a:lnTo>
                  <a:pt x="1436926" y="50799"/>
                </a:lnTo>
                <a:lnTo>
                  <a:pt x="1391364" y="50799"/>
                </a:lnTo>
                <a:lnTo>
                  <a:pt x="1345203" y="38099"/>
                </a:lnTo>
                <a:lnTo>
                  <a:pt x="1251242" y="38099"/>
                </a:lnTo>
                <a:lnTo>
                  <a:pt x="1203515" y="25399"/>
                </a:lnTo>
                <a:lnTo>
                  <a:pt x="1485611" y="25399"/>
                </a:lnTo>
                <a:lnTo>
                  <a:pt x="1660977" y="76199"/>
                </a:lnTo>
                <a:lnTo>
                  <a:pt x="1702899" y="101599"/>
                </a:lnTo>
                <a:lnTo>
                  <a:pt x="1743981" y="114299"/>
                </a:lnTo>
                <a:lnTo>
                  <a:pt x="1784187" y="139699"/>
                </a:lnTo>
                <a:lnTo>
                  <a:pt x="1823479" y="165099"/>
                </a:lnTo>
                <a:lnTo>
                  <a:pt x="1861823" y="177799"/>
                </a:lnTo>
                <a:lnTo>
                  <a:pt x="1899182" y="203199"/>
                </a:lnTo>
                <a:lnTo>
                  <a:pt x="1935520" y="241299"/>
                </a:lnTo>
                <a:lnTo>
                  <a:pt x="1970800" y="266699"/>
                </a:lnTo>
                <a:lnTo>
                  <a:pt x="2004986" y="292099"/>
                </a:lnTo>
                <a:lnTo>
                  <a:pt x="2038042" y="330199"/>
                </a:lnTo>
                <a:lnTo>
                  <a:pt x="2069932" y="355599"/>
                </a:lnTo>
                <a:lnTo>
                  <a:pt x="2100619" y="393699"/>
                </a:lnTo>
                <a:lnTo>
                  <a:pt x="2130068" y="419099"/>
                </a:lnTo>
                <a:lnTo>
                  <a:pt x="2158242" y="457199"/>
                </a:lnTo>
                <a:lnTo>
                  <a:pt x="2185105" y="495299"/>
                </a:lnTo>
                <a:lnTo>
                  <a:pt x="2210620" y="533399"/>
                </a:lnTo>
                <a:lnTo>
                  <a:pt x="2234752" y="571499"/>
                </a:lnTo>
                <a:lnTo>
                  <a:pt x="2257464" y="609599"/>
                </a:lnTo>
                <a:lnTo>
                  <a:pt x="2278719" y="647699"/>
                </a:lnTo>
                <a:lnTo>
                  <a:pt x="2298483" y="685799"/>
                </a:lnTo>
                <a:lnTo>
                  <a:pt x="2316718" y="736599"/>
                </a:lnTo>
                <a:lnTo>
                  <a:pt x="2333388" y="774699"/>
                </a:lnTo>
                <a:lnTo>
                  <a:pt x="2348458" y="825499"/>
                </a:lnTo>
                <a:lnTo>
                  <a:pt x="2361890" y="863599"/>
                </a:lnTo>
                <a:lnTo>
                  <a:pt x="2373649" y="914399"/>
                </a:lnTo>
                <a:lnTo>
                  <a:pt x="2383698" y="952499"/>
                </a:lnTo>
                <a:lnTo>
                  <a:pt x="2392001" y="1003299"/>
                </a:lnTo>
                <a:lnTo>
                  <a:pt x="2398522" y="1041399"/>
                </a:lnTo>
                <a:lnTo>
                  <a:pt x="2403225" y="1092199"/>
                </a:lnTo>
                <a:lnTo>
                  <a:pt x="2406073" y="1142999"/>
                </a:lnTo>
                <a:lnTo>
                  <a:pt x="2407031" y="1193799"/>
                </a:lnTo>
                <a:lnTo>
                  <a:pt x="2406073" y="1244599"/>
                </a:lnTo>
                <a:lnTo>
                  <a:pt x="2403225" y="1282699"/>
                </a:lnTo>
                <a:lnTo>
                  <a:pt x="2398522" y="1333499"/>
                </a:lnTo>
                <a:lnTo>
                  <a:pt x="2392001" y="1384299"/>
                </a:lnTo>
                <a:lnTo>
                  <a:pt x="2383698" y="1422399"/>
                </a:lnTo>
                <a:lnTo>
                  <a:pt x="2373649" y="1473199"/>
                </a:lnTo>
                <a:lnTo>
                  <a:pt x="2361890" y="1511299"/>
                </a:lnTo>
                <a:lnTo>
                  <a:pt x="2348458" y="1562099"/>
                </a:lnTo>
                <a:lnTo>
                  <a:pt x="2333388" y="1600199"/>
                </a:lnTo>
                <a:lnTo>
                  <a:pt x="2316718" y="1650999"/>
                </a:lnTo>
                <a:lnTo>
                  <a:pt x="2298483" y="1689099"/>
                </a:lnTo>
                <a:lnTo>
                  <a:pt x="2278719" y="1727199"/>
                </a:lnTo>
                <a:lnTo>
                  <a:pt x="2257464" y="1765299"/>
                </a:lnTo>
                <a:lnTo>
                  <a:pt x="2234752" y="1816099"/>
                </a:lnTo>
                <a:lnTo>
                  <a:pt x="2210620" y="1854199"/>
                </a:lnTo>
                <a:lnTo>
                  <a:pt x="2185105" y="1892299"/>
                </a:lnTo>
                <a:lnTo>
                  <a:pt x="2158242" y="1917699"/>
                </a:lnTo>
                <a:lnTo>
                  <a:pt x="2130068" y="1955799"/>
                </a:lnTo>
                <a:lnTo>
                  <a:pt x="2100619" y="1993899"/>
                </a:lnTo>
                <a:lnTo>
                  <a:pt x="2069932" y="2019299"/>
                </a:lnTo>
                <a:lnTo>
                  <a:pt x="2038042" y="2057399"/>
                </a:lnTo>
                <a:lnTo>
                  <a:pt x="2004986" y="2082799"/>
                </a:lnTo>
                <a:lnTo>
                  <a:pt x="1970800" y="2120899"/>
                </a:lnTo>
                <a:lnTo>
                  <a:pt x="1935520" y="2146299"/>
                </a:lnTo>
                <a:lnTo>
                  <a:pt x="1899182" y="2171699"/>
                </a:lnTo>
                <a:lnTo>
                  <a:pt x="1861823" y="2197099"/>
                </a:lnTo>
                <a:lnTo>
                  <a:pt x="1823479" y="2222499"/>
                </a:lnTo>
                <a:lnTo>
                  <a:pt x="1784187" y="2247899"/>
                </a:lnTo>
                <a:lnTo>
                  <a:pt x="1743981" y="2260599"/>
                </a:lnTo>
                <a:lnTo>
                  <a:pt x="1702899" y="2285999"/>
                </a:lnTo>
                <a:lnTo>
                  <a:pt x="1660977" y="2298699"/>
                </a:lnTo>
                <a:lnTo>
                  <a:pt x="1618251" y="2324099"/>
                </a:lnTo>
                <a:lnTo>
                  <a:pt x="1530532" y="2349499"/>
                </a:lnTo>
                <a:close/>
              </a:path>
              <a:path w="2407285" h="2387600">
                <a:moveTo>
                  <a:pt x="1347040" y="2387599"/>
                </a:moveTo>
                <a:lnTo>
                  <a:pt x="1059991" y="2387599"/>
                </a:lnTo>
                <a:lnTo>
                  <a:pt x="1013202" y="2374899"/>
                </a:lnTo>
                <a:lnTo>
                  <a:pt x="1393829" y="2374899"/>
                </a:lnTo>
                <a:lnTo>
                  <a:pt x="1347040" y="2387599"/>
                </a:lnTo>
                <a:close/>
              </a:path>
            </a:pathLst>
          </a:custGeom>
          <a:solidFill>
            <a:srgbClr val="0F0E0D"/>
          </a:solidFill>
        </p:spPr>
        <p:txBody>
          <a:bodyPr wrap="square" lIns="0" tIns="0" rIns="0" bIns="0" rtlCol="0"/>
          <a:lstStyle/>
          <a:p>
            <a:endParaRPr/>
          </a:p>
        </p:txBody>
      </p:sp>
      <p:sp>
        <p:nvSpPr>
          <p:cNvPr id="4" name="object 4"/>
          <p:cNvSpPr/>
          <p:nvPr/>
        </p:nvSpPr>
        <p:spPr>
          <a:xfrm>
            <a:off x="4202268" y="3237053"/>
            <a:ext cx="5982335" cy="2374900"/>
          </a:xfrm>
          <a:custGeom>
            <a:avLst/>
            <a:gdLst/>
            <a:ahLst/>
            <a:cxnLst/>
            <a:rect l="l" t="t" r="r" b="b"/>
            <a:pathLst>
              <a:path w="5982334" h="2374900">
                <a:moveTo>
                  <a:pt x="5981843" y="1825240"/>
                </a:moveTo>
                <a:lnTo>
                  <a:pt x="0" y="1825240"/>
                </a:lnTo>
                <a:lnTo>
                  <a:pt x="0" y="0"/>
                </a:lnTo>
                <a:lnTo>
                  <a:pt x="5981843" y="0"/>
                </a:lnTo>
                <a:lnTo>
                  <a:pt x="5981843" y="1825240"/>
                </a:lnTo>
                <a:close/>
              </a:path>
              <a:path w="5982334" h="2374900">
                <a:moveTo>
                  <a:pt x="460020" y="2374296"/>
                </a:moveTo>
                <a:lnTo>
                  <a:pt x="460020" y="1825240"/>
                </a:lnTo>
                <a:lnTo>
                  <a:pt x="1354091" y="1825240"/>
                </a:lnTo>
                <a:lnTo>
                  <a:pt x="460020" y="2374296"/>
                </a:lnTo>
                <a:close/>
              </a:path>
            </a:pathLst>
          </a:custGeom>
          <a:solidFill>
            <a:srgbClr val="CCCCCC"/>
          </a:solidFill>
        </p:spPr>
        <p:txBody>
          <a:bodyPr wrap="square" lIns="0" tIns="0" rIns="0" bIns="0" rtlCol="0"/>
          <a:lstStyle/>
          <a:p>
            <a:endParaRPr/>
          </a:p>
        </p:txBody>
      </p:sp>
      <p:sp>
        <p:nvSpPr>
          <p:cNvPr id="5" name="object 5"/>
          <p:cNvSpPr/>
          <p:nvPr/>
        </p:nvSpPr>
        <p:spPr>
          <a:xfrm>
            <a:off x="8585762" y="3364584"/>
            <a:ext cx="1450975" cy="428625"/>
          </a:xfrm>
          <a:custGeom>
            <a:avLst/>
            <a:gdLst/>
            <a:ahLst/>
            <a:cxnLst/>
            <a:rect l="l" t="t" r="r" b="b"/>
            <a:pathLst>
              <a:path w="1450975" h="428625">
                <a:moveTo>
                  <a:pt x="1443197" y="428625"/>
                </a:moveTo>
                <a:lnTo>
                  <a:pt x="7665" y="428625"/>
                </a:lnTo>
                <a:lnTo>
                  <a:pt x="0" y="420966"/>
                </a:lnTo>
                <a:lnTo>
                  <a:pt x="0" y="7715"/>
                </a:lnTo>
                <a:lnTo>
                  <a:pt x="7665" y="0"/>
                </a:lnTo>
                <a:lnTo>
                  <a:pt x="1443191" y="0"/>
                </a:lnTo>
                <a:lnTo>
                  <a:pt x="1450812" y="7715"/>
                </a:lnTo>
                <a:lnTo>
                  <a:pt x="1450817" y="411480"/>
                </a:lnTo>
                <a:lnTo>
                  <a:pt x="1450817" y="420966"/>
                </a:lnTo>
                <a:lnTo>
                  <a:pt x="1443197" y="428625"/>
                </a:lnTo>
                <a:close/>
              </a:path>
            </a:pathLst>
          </a:custGeom>
          <a:solidFill>
            <a:srgbClr val="F1F4F5"/>
          </a:solidFill>
        </p:spPr>
        <p:txBody>
          <a:bodyPr wrap="square" lIns="0" tIns="0" rIns="0" bIns="0" rtlCol="0"/>
          <a:lstStyle/>
          <a:p>
            <a:endParaRPr/>
          </a:p>
        </p:txBody>
      </p:sp>
      <p:sp>
        <p:nvSpPr>
          <p:cNvPr id="6" name="object 6"/>
          <p:cNvSpPr/>
          <p:nvPr/>
        </p:nvSpPr>
        <p:spPr>
          <a:xfrm>
            <a:off x="8642692" y="3430878"/>
            <a:ext cx="1334770" cy="306705"/>
          </a:xfrm>
          <a:custGeom>
            <a:avLst/>
            <a:gdLst/>
            <a:ahLst/>
            <a:cxnLst/>
            <a:rect l="l" t="t" r="r" b="b"/>
            <a:pathLst>
              <a:path w="1334770" h="306704">
                <a:moveTo>
                  <a:pt x="1334517" y="306666"/>
                </a:moveTo>
                <a:lnTo>
                  <a:pt x="0" y="306666"/>
                </a:lnTo>
                <a:lnTo>
                  <a:pt x="5" y="0"/>
                </a:lnTo>
                <a:lnTo>
                  <a:pt x="1334523" y="0"/>
                </a:lnTo>
                <a:lnTo>
                  <a:pt x="1334523" y="306666"/>
                </a:lnTo>
                <a:close/>
              </a:path>
            </a:pathLst>
          </a:custGeom>
          <a:solidFill>
            <a:srgbClr val="FFFFFF"/>
          </a:solidFill>
        </p:spPr>
        <p:txBody>
          <a:bodyPr wrap="square" lIns="0" tIns="0" rIns="0" bIns="0" rtlCol="0"/>
          <a:lstStyle/>
          <a:p>
            <a:endParaRPr/>
          </a:p>
        </p:txBody>
      </p:sp>
      <p:sp>
        <p:nvSpPr>
          <p:cNvPr id="7" name="object 7"/>
          <p:cNvSpPr/>
          <p:nvPr/>
        </p:nvSpPr>
        <p:spPr>
          <a:xfrm>
            <a:off x="8700982" y="3477626"/>
            <a:ext cx="211946" cy="2025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953077" y="3477626"/>
            <a:ext cx="211946" cy="20253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205172" y="3477626"/>
            <a:ext cx="212003" cy="20253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9457324" y="3477626"/>
            <a:ext cx="211946" cy="20253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9709419" y="3477627"/>
            <a:ext cx="211946" cy="20253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861767" y="6929914"/>
            <a:ext cx="2363564" cy="23622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839829" y="6913733"/>
            <a:ext cx="2407285" cy="2387600"/>
          </a:xfrm>
          <a:custGeom>
            <a:avLst/>
            <a:gdLst/>
            <a:ahLst/>
            <a:cxnLst/>
            <a:rect l="l" t="t" r="r" b="b"/>
            <a:pathLst>
              <a:path w="2407284" h="2387600">
                <a:moveTo>
                  <a:pt x="1440032" y="2374899"/>
                </a:moveTo>
                <a:lnTo>
                  <a:pt x="967000" y="2374899"/>
                </a:lnTo>
                <a:lnTo>
                  <a:pt x="788781" y="2324099"/>
                </a:lnTo>
                <a:lnTo>
                  <a:pt x="746055" y="2298699"/>
                </a:lnTo>
                <a:lnTo>
                  <a:pt x="704133" y="2285999"/>
                </a:lnTo>
                <a:lnTo>
                  <a:pt x="663051" y="2260599"/>
                </a:lnTo>
                <a:lnTo>
                  <a:pt x="622846" y="2247899"/>
                </a:lnTo>
                <a:lnTo>
                  <a:pt x="583553" y="2222499"/>
                </a:lnTo>
                <a:lnTo>
                  <a:pt x="545209" y="2197099"/>
                </a:lnTo>
                <a:lnTo>
                  <a:pt x="507850" y="2171699"/>
                </a:lnTo>
                <a:lnTo>
                  <a:pt x="471512" y="2146299"/>
                </a:lnTo>
                <a:lnTo>
                  <a:pt x="436232" y="2120899"/>
                </a:lnTo>
                <a:lnTo>
                  <a:pt x="402046" y="2082799"/>
                </a:lnTo>
                <a:lnTo>
                  <a:pt x="368990" y="2057399"/>
                </a:lnTo>
                <a:lnTo>
                  <a:pt x="337100" y="2019299"/>
                </a:lnTo>
                <a:lnTo>
                  <a:pt x="306412" y="1993899"/>
                </a:lnTo>
                <a:lnTo>
                  <a:pt x="276963" y="1955799"/>
                </a:lnTo>
                <a:lnTo>
                  <a:pt x="248789" y="1917699"/>
                </a:lnTo>
                <a:lnTo>
                  <a:pt x="221927" y="1892299"/>
                </a:lnTo>
                <a:lnTo>
                  <a:pt x="196411" y="1854199"/>
                </a:lnTo>
                <a:lnTo>
                  <a:pt x="172279" y="1816099"/>
                </a:lnTo>
                <a:lnTo>
                  <a:pt x="149567" y="1765299"/>
                </a:lnTo>
                <a:lnTo>
                  <a:pt x="128311" y="1727199"/>
                </a:lnTo>
                <a:lnTo>
                  <a:pt x="108548" y="1689099"/>
                </a:lnTo>
                <a:lnTo>
                  <a:pt x="90313" y="1650999"/>
                </a:lnTo>
                <a:lnTo>
                  <a:pt x="73642" y="1600199"/>
                </a:lnTo>
                <a:lnTo>
                  <a:pt x="58573" y="1562099"/>
                </a:lnTo>
                <a:lnTo>
                  <a:pt x="45140" y="1511299"/>
                </a:lnTo>
                <a:lnTo>
                  <a:pt x="33382" y="1473199"/>
                </a:lnTo>
                <a:lnTo>
                  <a:pt x="23333" y="1422399"/>
                </a:lnTo>
                <a:lnTo>
                  <a:pt x="15029" y="1384299"/>
                </a:lnTo>
                <a:lnTo>
                  <a:pt x="8508" y="1333499"/>
                </a:lnTo>
                <a:lnTo>
                  <a:pt x="3805" y="1282699"/>
                </a:lnTo>
                <a:lnTo>
                  <a:pt x="957" y="1244599"/>
                </a:lnTo>
                <a:lnTo>
                  <a:pt x="0" y="1193799"/>
                </a:lnTo>
                <a:lnTo>
                  <a:pt x="957" y="1142999"/>
                </a:lnTo>
                <a:lnTo>
                  <a:pt x="3805" y="1092199"/>
                </a:lnTo>
                <a:lnTo>
                  <a:pt x="8508" y="1041399"/>
                </a:lnTo>
                <a:lnTo>
                  <a:pt x="15029" y="1003299"/>
                </a:lnTo>
                <a:lnTo>
                  <a:pt x="23333" y="952499"/>
                </a:lnTo>
                <a:lnTo>
                  <a:pt x="33382" y="914399"/>
                </a:lnTo>
                <a:lnTo>
                  <a:pt x="45141" y="863599"/>
                </a:lnTo>
                <a:lnTo>
                  <a:pt x="58573" y="825499"/>
                </a:lnTo>
                <a:lnTo>
                  <a:pt x="73643" y="774699"/>
                </a:lnTo>
                <a:lnTo>
                  <a:pt x="90313" y="736599"/>
                </a:lnTo>
                <a:lnTo>
                  <a:pt x="108549" y="685799"/>
                </a:lnTo>
                <a:lnTo>
                  <a:pt x="128312" y="647699"/>
                </a:lnTo>
                <a:lnTo>
                  <a:pt x="149568" y="609599"/>
                </a:lnTo>
                <a:lnTo>
                  <a:pt x="172281" y="571499"/>
                </a:lnTo>
                <a:lnTo>
                  <a:pt x="196412" y="533399"/>
                </a:lnTo>
                <a:lnTo>
                  <a:pt x="221928" y="495299"/>
                </a:lnTo>
                <a:lnTo>
                  <a:pt x="248791" y="457199"/>
                </a:lnTo>
                <a:lnTo>
                  <a:pt x="276965" y="419099"/>
                </a:lnTo>
                <a:lnTo>
                  <a:pt x="306414" y="393699"/>
                </a:lnTo>
                <a:lnTo>
                  <a:pt x="337102" y="355599"/>
                </a:lnTo>
                <a:lnTo>
                  <a:pt x="368992" y="330199"/>
                </a:lnTo>
                <a:lnTo>
                  <a:pt x="402048" y="292099"/>
                </a:lnTo>
                <a:lnTo>
                  <a:pt x="436234" y="266699"/>
                </a:lnTo>
                <a:lnTo>
                  <a:pt x="471514" y="241299"/>
                </a:lnTo>
                <a:lnTo>
                  <a:pt x="507852" y="203199"/>
                </a:lnTo>
                <a:lnTo>
                  <a:pt x="545211" y="177799"/>
                </a:lnTo>
                <a:lnTo>
                  <a:pt x="583555" y="165099"/>
                </a:lnTo>
                <a:lnTo>
                  <a:pt x="622848" y="139699"/>
                </a:lnTo>
                <a:lnTo>
                  <a:pt x="663053" y="114299"/>
                </a:lnTo>
                <a:lnTo>
                  <a:pt x="704135" y="101599"/>
                </a:lnTo>
                <a:lnTo>
                  <a:pt x="746057" y="76199"/>
                </a:lnTo>
                <a:lnTo>
                  <a:pt x="921422" y="25399"/>
                </a:lnTo>
                <a:lnTo>
                  <a:pt x="1013204" y="0"/>
                </a:lnTo>
                <a:lnTo>
                  <a:pt x="1393829" y="0"/>
                </a:lnTo>
                <a:lnTo>
                  <a:pt x="1485611" y="25399"/>
                </a:lnTo>
                <a:lnTo>
                  <a:pt x="1203515" y="25399"/>
                </a:lnTo>
                <a:lnTo>
                  <a:pt x="1155788" y="38099"/>
                </a:lnTo>
                <a:lnTo>
                  <a:pt x="1061826" y="38099"/>
                </a:lnTo>
                <a:lnTo>
                  <a:pt x="1015666" y="50799"/>
                </a:lnTo>
                <a:lnTo>
                  <a:pt x="970103" y="50799"/>
                </a:lnTo>
                <a:lnTo>
                  <a:pt x="794578" y="101599"/>
                </a:lnTo>
                <a:lnTo>
                  <a:pt x="752566" y="126999"/>
                </a:lnTo>
                <a:lnTo>
                  <a:pt x="711377" y="139699"/>
                </a:lnTo>
                <a:lnTo>
                  <a:pt x="671048" y="165099"/>
                </a:lnTo>
                <a:lnTo>
                  <a:pt x="631618" y="177799"/>
                </a:lnTo>
                <a:lnTo>
                  <a:pt x="593124" y="203199"/>
                </a:lnTo>
                <a:lnTo>
                  <a:pt x="555603" y="228599"/>
                </a:lnTo>
                <a:lnTo>
                  <a:pt x="519093" y="253999"/>
                </a:lnTo>
                <a:lnTo>
                  <a:pt x="483631" y="279399"/>
                </a:lnTo>
                <a:lnTo>
                  <a:pt x="449256" y="304799"/>
                </a:lnTo>
                <a:lnTo>
                  <a:pt x="416004" y="342899"/>
                </a:lnTo>
                <a:lnTo>
                  <a:pt x="383914" y="368299"/>
                </a:lnTo>
                <a:lnTo>
                  <a:pt x="353023" y="406399"/>
                </a:lnTo>
                <a:lnTo>
                  <a:pt x="323368" y="431799"/>
                </a:lnTo>
                <a:lnTo>
                  <a:pt x="294987" y="469899"/>
                </a:lnTo>
                <a:lnTo>
                  <a:pt x="267918" y="507999"/>
                </a:lnTo>
                <a:lnTo>
                  <a:pt x="242198" y="546099"/>
                </a:lnTo>
                <a:lnTo>
                  <a:pt x="217865" y="584199"/>
                </a:lnTo>
                <a:lnTo>
                  <a:pt x="194957" y="622299"/>
                </a:lnTo>
                <a:lnTo>
                  <a:pt x="173510" y="660399"/>
                </a:lnTo>
                <a:lnTo>
                  <a:pt x="153564" y="698499"/>
                </a:lnTo>
                <a:lnTo>
                  <a:pt x="135154" y="736599"/>
                </a:lnTo>
                <a:lnTo>
                  <a:pt x="118320" y="787399"/>
                </a:lnTo>
                <a:lnTo>
                  <a:pt x="103097" y="825499"/>
                </a:lnTo>
                <a:lnTo>
                  <a:pt x="89525" y="863599"/>
                </a:lnTo>
                <a:lnTo>
                  <a:pt x="77641" y="914399"/>
                </a:lnTo>
                <a:lnTo>
                  <a:pt x="67482" y="952499"/>
                </a:lnTo>
                <a:lnTo>
                  <a:pt x="59085" y="1003299"/>
                </a:lnTo>
                <a:lnTo>
                  <a:pt x="52489" y="1054099"/>
                </a:lnTo>
                <a:lnTo>
                  <a:pt x="47731" y="1092199"/>
                </a:lnTo>
                <a:lnTo>
                  <a:pt x="44849" y="1142999"/>
                </a:lnTo>
                <a:lnTo>
                  <a:pt x="43880" y="1193799"/>
                </a:lnTo>
                <a:lnTo>
                  <a:pt x="44849" y="1231899"/>
                </a:lnTo>
                <a:lnTo>
                  <a:pt x="47731" y="1282699"/>
                </a:lnTo>
                <a:lnTo>
                  <a:pt x="52489" y="1333499"/>
                </a:lnTo>
                <a:lnTo>
                  <a:pt x="59085" y="1384299"/>
                </a:lnTo>
                <a:lnTo>
                  <a:pt x="67482" y="1422399"/>
                </a:lnTo>
                <a:lnTo>
                  <a:pt x="77641" y="1473199"/>
                </a:lnTo>
                <a:lnTo>
                  <a:pt x="89525" y="1511299"/>
                </a:lnTo>
                <a:lnTo>
                  <a:pt x="103097" y="1562099"/>
                </a:lnTo>
                <a:lnTo>
                  <a:pt x="118320" y="1600199"/>
                </a:lnTo>
                <a:lnTo>
                  <a:pt x="135154" y="1638299"/>
                </a:lnTo>
                <a:lnTo>
                  <a:pt x="153564" y="1676399"/>
                </a:lnTo>
                <a:lnTo>
                  <a:pt x="173510" y="1727199"/>
                </a:lnTo>
                <a:lnTo>
                  <a:pt x="194957" y="1765299"/>
                </a:lnTo>
                <a:lnTo>
                  <a:pt x="217865" y="1803399"/>
                </a:lnTo>
                <a:lnTo>
                  <a:pt x="242198" y="1841499"/>
                </a:lnTo>
                <a:lnTo>
                  <a:pt x="267918" y="1879599"/>
                </a:lnTo>
                <a:lnTo>
                  <a:pt x="294987" y="1904999"/>
                </a:lnTo>
                <a:lnTo>
                  <a:pt x="323368" y="1943099"/>
                </a:lnTo>
                <a:lnTo>
                  <a:pt x="353023" y="1981199"/>
                </a:lnTo>
                <a:lnTo>
                  <a:pt x="383914" y="2006599"/>
                </a:lnTo>
                <a:lnTo>
                  <a:pt x="416004" y="2044699"/>
                </a:lnTo>
                <a:lnTo>
                  <a:pt x="449256" y="2070099"/>
                </a:lnTo>
                <a:lnTo>
                  <a:pt x="483631" y="2095499"/>
                </a:lnTo>
                <a:lnTo>
                  <a:pt x="519093" y="2120899"/>
                </a:lnTo>
                <a:lnTo>
                  <a:pt x="555603" y="2146299"/>
                </a:lnTo>
                <a:lnTo>
                  <a:pt x="593124" y="2171699"/>
                </a:lnTo>
                <a:lnTo>
                  <a:pt x="631618" y="2197099"/>
                </a:lnTo>
                <a:lnTo>
                  <a:pt x="671048" y="2222499"/>
                </a:lnTo>
                <a:lnTo>
                  <a:pt x="711377" y="2235199"/>
                </a:lnTo>
                <a:lnTo>
                  <a:pt x="752566" y="2260599"/>
                </a:lnTo>
                <a:lnTo>
                  <a:pt x="837375" y="2285999"/>
                </a:lnTo>
                <a:lnTo>
                  <a:pt x="1015666" y="2336799"/>
                </a:lnTo>
                <a:lnTo>
                  <a:pt x="1061826" y="2336799"/>
                </a:lnTo>
                <a:lnTo>
                  <a:pt x="1108546" y="2349499"/>
                </a:lnTo>
                <a:lnTo>
                  <a:pt x="1530532" y="2349499"/>
                </a:lnTo>
                <a:lnTo>
                  <a:pt x="1440032" y="2374899"/>
                </a:lnTo>
                <a:close/>
              </a:path>
              <a:path w="2407284" h="2387600">
                <a:moveTo>
                  <a:pt x="1530532" y="2349499"/>
                </a:moveTo>
                <a:lnTo>
                  <a:pt x="1298484" y="2349499"/>
                </a:lnTo>
                <a:lnTo>
                  <a:pt x="1345204" y="2336799"/>
                </a:lnTo>
                <a:lnTo>
                  <a:pt x="1391364" y="2336799"/>
                </a:lnTo>
                <a:lnTo>
                  <a:pt x="1569655" y="2285999"/>
                </a:lnTo>
                <a:lnTo>
                  <a:pt x="1654464" y="2260599"/>
                </a:lnTo>
                <a:lnTo>
                  <a:pt x="1695653" y="2235199"/>
                </a:lnTo>
                <a:lnTo>
                  <a:pt x="1735982" y="2222499"/>
                </a:lnTo>
                <a:lnTo>
                  <a:pt x="1775412" y="2197099"/>
                </a:lnTo>
                <a:lnTo>
                  <a:pt x="1813907" y="2171699"/>
                </a:lnTo>
                <a:lnTo>
                  <a:pt x="1851428" y="2146299"/>
                </a:lnTo>
                <a:lnTo>
                  <a:pt x="1887939" y="2120899"/>
                </a:lnTo>
                <a:lnTo>
                  <a:pt x="1923401" y="2095499"/>
                </a:lnTo>
                <a:lnTo>
                  <a:pt x="1957776" y="2070099"/>
                </a:lnTo>
                <a:lnTo>
                  <a:pt x="1991028" y="2044699"/>
                </a:lnTo>
                <a:lnTo>
                  <a:pt x="2023119" y="2006599"/>
                </a:lnTo>
                <a:lnTo>
                  <a:pt x="2054011" y="1981199"/>
                </a:lnTo>
                <a:lnTo>
                  <a:pt x="2083666" y="1943099"/>
                </a:lnTo>
                <a:lnTo>
                  <a:pt x="2112048" y="1904999"/>
                </a:lnTo>
                <a:lnTo>
                  <a:pt x="2139117" y="1879599"/>
                </a:lnTo>
                <a:lnTo>
                  <a:pt x="2164838" y="1841499"/>
                </a:lnTo>
                <a:lnTo>
                  <a:pt x="2189171" y="1803399"/>
                </a:lnTo>
                <a:lnTo>
                  <a:pt x="2212080" y="1765299"/>
                </a:lnTo>
                <a:lnTo>
                  <a:pt x="2233527" y="1727199"/>
                </a:lnTo>
                <a:lnTo>
                  <a:pt x="2253474" y="1676399"/>
                </a:lnTo>
                <a:lnTo>
                  <a:pt x="2271884" y="1638299"/>
                </a:lnTo>
                <a:lnTo>
                  <a:pt x="2288719" y="1600199"/>
                </a:lnTo>
                <a:lnTo>
                  <a:pt x="2303941" y="1562099"/>
                </a:lnTo>
                <a:lnTo>
                  <a:pt x="2317513" y="1511299"/>
                </a:lnTo>
                <a:lnTo>
                  <a:pt x="2329398" y="1473199"/>
                </a:lnTo>
                <a:lnTo>
                  <a:pt x="2339558" y="1422399"/>
                </a:lnTo>
                <a:lnTo>
                  <a:pt x="2347954" y="1384299"/>
                </a:lnTo>
                <a:lnTo>
                  <a:pt x="2354550" y="1333499"/>
                </a:lnTo>
                <a:lnTo>
                  <a:pt x="2359308" y="1282699"/>
                </a:lnTo>
                <a:lnTo>
                  <a:pt x="2362191" y="1231899"/>
                </a:lnTo>
                <a:lnTo>
                  <a:pt x="2363160" y="1193799"/>
                </a:lnTo>
                <a:lnTo>
                  <a:pt x="2362191" y="1142999"/>
                </a:lnTo>
                <a:lnTo>
                  <a:pt x="2359308" y="1092199"/>
                </a:lnTo>
                <a:lnTo>
                  <a:pt x="2354550" y="1054099"/>
                </a:lnTo>
                <a:lnTo>
                  <a:pt x="2347954" y="1003299"/>
                </a:lnTo>
                <a:lnTo>
                  <a:pt x="2339558" y="952499"/>
                </a:lnTo>
                <a:lnTo>
                  <a:pt x="2329398" y="914399"/>
                </a:lnTo>
                <a:lnTo>
                  <a:pt x="2317513" y="863599"/>
                </a:lnTo>
                <a:lnTo>
                  <a:pt x="2303941" y="825499"/>
                </a:lnTo>
                <a:lnTo>
                  <a:pt x="2288719" y="787399"/>
                </a:lnTo>
                <a:lnTo>
                  <a:pt x="2271884" y="736599"/>
                </a:lnTo>
                <a:lnTo>
                  <a:pt x="2253474" y="698499"/>
                </a:lnTo>
                <a:lnTo>
                  <a:pt x="2233527" y="660399"/>
                </a:lnTo>
                <a:lnTo>
                  <a:pt x="2212080" y="622299"/>
                </a:lnTo>
                <a:lnTo>
                  <a:pt x="2189171" y="584199"/>
                </a:lnTo>
                <a:lnTo>
                  <a:pt x="2164838" y="546099"/>
                </a:lnTo>
                <a:lnTo>
                  <a:pt x="2139117" y="507999"/>
                </a:lnTo>
                <a:lnTo>
                  <a:pt x="2112048" y="469899"/>
                </a:lnTo>
                <a:lnTo>
                  <a:pt x="2083666" y="431799"/>
                </a:lnTo>
                <a:lnTo>
                  <a:pt x="2054011" y="406399"/>
                </a:lnTo>
                <a:lnTo>
                  <a:pt x="2023119" y="368299"/>
                </a:lnTo>
                <a:lnTo>
                  <a:pt x="1991028" y="342899"/>
                </a:lnTo>
                <a:lnTo>
                  <a:pt x="1957776" y="304799"/>
                </a:lnTo>
                <a:lnTo>
                  <a:pt x="1923401" y="279399"/>
                </a:lnTo>
                <a:lnTo>
                  <a:pt x="1887939" y="253999"/>
                </a:lnTo>
                <a:lnTo>
                  <a:pt x="1851428" y="228599"/>
                </a:lnTo>
                <a:lnTo>
                  <a:pt x="1813907" y="203199"/>
                </a:lnTo>
                <a:lnTo>
                  <a:pt x="1775412" y="177799"/>
                </a:lnTo>
                <a:lnTo>
                  <a:pt x="1735982" y="165099"/>
                </a:lnTo>
                <a:lnTo>
                  <a:pt x="1695653" y="139699"/>
                </a:lnTo>
                <a:lnTo>
                  <a:pt x="1654464" y="126999"/>
                </a:lnTo>
                <a:lnTo>
                  <a:pt x="1612452" y="101599"/>
                </a:lnTo>
                <a:lnTo>
                  <a:pt x="1436927" y="50799"/>
                </a:lnTo>
                <a:lnTo>
                  <a:pt x="1391364" y="50799"/>
                </a:lnTo>
                <a:lnTo>
                  <a:pt x="1345204" y="38099"/>
                </a:lnTo>
                <a:lnTo>
                  <a:pt x="1251242" y="38099"/>
                </a:lnTo>
                <a:lnTo>
                  <a:pt x="1203515" y="25399"/>
                </a:lnTo>
                <a:lnTo>
                  <a:pt x="1485611" y="25399"/>
                </a:lnTo>
                <a:lnTo>
                  <a:pt x="1660977" y="76199"/>
                </a:lnTo>
                <a:lnTo>
                  <a:pt x="1702899" y="101599"/>
                </a:lnTo>
                <a:lnTo>
                  <a:pt x="1743981" y="114299"/>
                </a:lnTo>
                <a:lnTo>
                  <a:pt x="1784187" y="139699"/>
                </a:lnTo>
                <a:lnTo>
                  <a:pt x="1823479" y="165099"/>
                </a:lnTo>
                <a:lnTo>
                  <a:pt x="1861823" y="177799"/>
                </a:lnTo>
                <a:lnTo>
                  <a:pt x="1899182" y="203199"/>
                </a:lnTo>
                <a:lnTo>
                  <a:pt x="1935520" y="241299"/>
                </a:lnTo>
                <a:lnTo>
                  <a:pt x="1970800" y="266699"/>
                </a:lnTo>
                <a:lnTo>
                  <a:pt x="2004986" y="292099"/>
                </a:lnTo>
                <a:lnTo>
                  <a:pt x="2038042" y="330199"/>
                </a:lnTo>
                <a:lnTo>
                  <a:pt x="2069932" y="355599"/>
                </a:lnTo>
                <a:lnTo>
                  <a:pt x="2100619" y="393699"/>
                </a:lnTo>
                <a:lnTo>
                  <a:pt x="2130068" y="419099"/>
                </a:lnTo>
                <a:lnTo>
                  <a:pt x="2158242" y="457199"/>
                </a:lnTo>
                <a:lnTo>
                  <a:pt x="2185104" y="495299"/>
                </a:lnTo>
                <a:lnTo>
                  <a:pt x="2210620" y="533399"/>
                </a:lnTo>
                <a:lnTo>
                  <a:pt x="2234751" y="571499"/>
                </a:lnTo>
                <a:lnTo>
                  <a:pt x="2257463" y="609599"/>
                </a:lnTo>
                <a:lnTo>
                  <a:pt x="2278719" y="647699"/>
                </a:lnTo>
                <a:lnTo>
                  <a:pt x="2298483" y="685799"/>
                </a:lnTo>
                <a:lnTo>
                  <a:pt x="2316718" y="736599"/>
                </a:lnTo>
                <a:lnTo>
                  <a:pt x="2333388" y="774699"/>
                </a:lnTo>
                <a:lnTo>
                  <a:pt x="2348457" y="825499"/>
                </a:lnTo>
                <a:lnTo>
                  <a:pt x="2361890" y="863599"/>
                </a:lnTo>
                <a:lnTo>
                  <a:pt x="2373648" y="914399"/>
                </a:lnTo>
                <a:lnTo>
                  <a:pt x="2383697" y="952499"/>
                </a:lnTo>
                <a:lnTo>
                  <a:pt x="2392001" y="1003299"/>
                </a:lnTo>
                <a:lnTo>
                  <a:pt x="2398522" y="1041399"/>
                </a:lnTo>
                <a:lnTo>
                  <a:pt x="2403224" y="1092199"/>
                </a:lnTo>
                <a:lnTo>
                  <a:pt x="2406073" y="1142999"/>
                </a:lnTo>
                <a:lnTo>
                  <a:pt x="2407030" y="1193799"/>
                </a:lnTo>
                <a:lnTo>
                  <a:pt x="2406073" y="1244599"/>
                </a:lnTo>
                <a:lnTo>
                  <a:pt x="2403224" y="1282699"/>
                </a:lnTo>
                <a:lnTo>
                  <a:pt x="2398522" y="1333499"/>
                </a:lnTo>
                <a:lnTo>
                  <a:pt x="2392001" y="1384299"/>
                </a:lnTo>
                <a:lnTo>
                  <a:pt x="2383697" y="1422399"/>
                </a:lnTo>
                <a:lnTo>
                  <a:pt x="2373648" y="1473199"/>
                </a:lnTo>
                <a:lnTo>
                  <a:pt x="2361890" y="1511299"/>
                </a:lnTo>
                <a:lnTo>
                  <a:pt x="2348457" y="1562099"/>
                </a:lnTo>
                <a:lnTo>
                  <a:pt x="2333388" y="1600199"/>
                </a:lnTo>
                <a:lnTo>
                  <a:pt x="2316718" y="1650999"/>
                </a:lnTo>
                <a:lnTo>
                  <a:pt x="2298483" y="1689099"/>
                </a:lnTo>
                <a:lnTo>
                  <a:pt x="2278719" y="1727199"/>
                </a:lnTo>
                <a:lnTo>
                  <a:pt x="2257463" y="1765299"/>
                </a:lnTo>
                <a:lnTo>
                  <a:pt x="2234751" y="1816099"/>
                </a:lnTo>
                <a:lnTo>
                  <a:pt x="2210620" y="1854199"/>
                </a:lnTo>
                <a:lnTo>
                  <a:pt x="2185104" y="1892299"/>
                </a:lnTo>
                <a:lnTo>
                  <a:pt x="2158242" y="1917699"/>
                </a:lnTo>
                <a:lnTo>
                  <a:pt x="2130068" y="1955799"/>
                </a:lnTo>
                <a:lnTo>
                  <a:pt x="2100619" y="1993899"/>
                </a:lnTo>
                <a:lnTo>
                  <a:pt x="2069932" y="2019299"/>
                </a:lnTo>
                <a:lnTo>
                  <a:pt x="2038042" y="2057399"/>
                </a:lnTo>
                <a:lnTo>
                  <a:pt x="2004986" y="2082799"/>
                </a:lnTo>
                <a:lnTo>
                  <a:pt x="1970800" y="2120899"/>
                </a:lnTo>
                <a:lnTo>
                  <a:pt x="1935520" y="2146299"/>
                </a:lnTo>
                <a:lnTo>
                  <a:pt x="1899182" y="2171699"/>
                </a:lnTo>
                <a:lnTo>
                  <a:pt x="1861823" y="2197099"/>
                </a:lnTo>
                <a:lnTo>
                  <a:pt x="1823479" y="2222499"/>
                </a:lnTo>
                <a:lnTo>
                  <a:pt x="1784187" y="2247899"/>
                </a:lnTo>
                <a:lnTo>
                  <a:pt x="1743981" y="2260599"/>
                </a:lnTo>
                <a:lnTo>
                  <a:pt x="1702899" y="2285999"/>
                </a:lnTo>
                <a:lnTo>
                  <a:pt x="1660977" y="2298699"/>
                </a:lnTo>
                <a:lnTo>
                  <a:pt x="1618251" y="2324099"/>
                </a:lnTo>
                <a:lnTo>
                  <a:pt x="1530532" y="2349499"/>
                </a:lnTo>
                <a:close/>
              </a:path>
              <a:path w="2407284" h="2387600">
                <a:moveTo>
                  <a:pt x="1347040" y="2387599"/>
                </a:moveTo>
                <a:lnTo>
                  <a:pt x="1059991" y="2387599"/>
                </a:lnTo>
                <a:lnTo>
                  <a:pt x="1013202" y="2374899"/>
                </a:lnTo>
                <a:lnTo>
                  <a:pt x="1393829" y="2374899"/>
                </a:lnTo>
                <a:lnTo>
                  <a:pt x="1347040" y="2387599"/>
                </a:lnTo>
                <a:close/>
              </a:path>
            </a:pathLst>
          </a:custGeom>
          <a:solidFill>
            <a:srgbClr val="0F0E0D"/>
          </a:solidFill>
        </p:spPr>
        <p:txBody>
          <a:bodyPr wrap="square" lIns="0" tIns="0" rIns="0" bIns="0" rtlCol="0"/>
          <a:lstStyle/>
          <a:p>
            <a:endParaRPr/>
          </a:p>
        </p:txBody>
      </p:sp>
      <p:sp>
        <p:nvSpPr>
          <p:cNvPr id="14" name="object 14"/>
          <p:cNvSpPr/>
          <p:nvPr/>
        </p:nvSpPr>
        <p:spPr>
          <a:xfrm>
            <a:off x="9611386" y="5735175"/>
            <a:ext cx="5982335" cy="2374900"/>
          </a:xfrm>
          <a:custGeom>
            <a:avLst/>
            <a:gdLst/>
            <a:ahLst/>
            <a:cxnLst/>
            <a:rect l="l" t="t" r="r" b="b"/>
            <a:pathLst>
              <a:path w="5982334" h="2374900">
                <a:moveTo>
                  <a:pt x="5981843" y="1825240"/>
                </a:moveTo>
                <a:lnTo>
                  <a:pt x="0" y="1825240"/>
                </a:lnTo>
                <a:lnTo>
                  <a:pt x="0" y="0"/>
                </a:lnTo>
                <a:lnTo>
                  <a:pt x="5981843" y="0"/>
                </a:lnTo>
                <a:lnTo>
                  <a:pt x="5981843" y="1825240"/>
                </a:lnTo>
                <a:close/>
              </a:path>
              <a:path w="5982334" h="2374900">
                <a:moveTo>
                  <a:pt x="460020" y="2374296"/>
                </a:moveTo>
                <a:lnTo>
                  <a:pt x="460020" y="1825240"/>
                </a:lnTo>
                <a:lnTo>
                  <a:pt x="1354091" y="1825240"/>
                </a:lnTo>
                <a:lnTo>
                  <a:pt x="460020" y="2374296"/>
                </a:lnTo>
                <a:close/>
              </a:path>
            </a:pathLst>
          </a:custGeom>
          <a:solidFill>
            <a:srgbClr val="CCCCCC"/>
          </a:solidFill>
        </p:spPr>
        <p:txBody>
          <a:bodyPr wrap="square" lIns="0" tIns="0" rIns="0" bIns="0" rtlCol="0"/>
          <a:lstStyle/>
          <a:p>
            <a:endParaRPr/>
          </a:p>
        </p:txBody>
      </p:sp>
      <p:sp>
        <p:nvSpPr>
          <p:cNvPr id="15" name="object 15"/>
          <p:cNvSpPr/>
          <p:nvPr/>
        </p:nvSpPr>
        <p:spPr>
          <a:xfrm>
            <a:off x="13817679" y="5882366"/>
            <a:ext cx="1574800" cy="457200"/>
          </a:xfrm>
          <a:custGeom>
            <a:avLst/>
            <a:gdLst/>
            <a:ahLst/>
            <a:cxnLst/>
            <a:rect l="l" t="t" r="r" b="b"/>
            <a:pathLst>
              <a:path w="1574800" h="457200">
                <a:moveTo>
                  <a:pt x="1555953" y="457200"/>
                </a:moveTo>
                <a:lnTo>
                  <a:pt x="18520" y="457200"/>
                </a:lnTo>
                <a:lnTo>
                  <a:pt x="11322" y="455765"/>
                </a:lnTo>
                <a:lnTo>
                  <a:pt x="5434" y="451850"/>
                </a:lnTo>
                <a:lnTo>
                  <a:pt x="1459" y="446038"/>
                </a:lnTo>
                <a:lnTo>
                  <a:pt x="0" y="438912"/>
                </a:lnTo>
                <a:lnTo>
                  <a:pt x="0" y="18288"/>
                </a:lnTo>
                <a:lnTo>
                  <a:pt x="1459" y="11187"/>
                </a:lnTo>
                <a:lnTo>
                  <a:pt x="5433" y="5372"/>
                </a:lnTo>
                <a:lnTo>
                  <a:pt x="11320" y="1443"/>
                </a:lnTo>
                <a:lnTo>
                  <a:pt x="18514" y="0"/>
                </a:lnTo>
                <a:lnTo>
                  <a:pt x="1555947" y="0"/>
                </a:lnTo>
                <a:lnTo>
                  <a:pt x="1574468" y="438912"/>
                </a:lnTo>
                <a:lnTo>
                  <a:pt x="1573015" y="446038"/>
                </a:lnTo>
                <a:lnTo>
                  <a:pt x="1569052" y="451850"/>
                </a:lnTo>
                <a:lnTo>
                  <a:pt x="1563168" y="455765"/>
                </a:lnTo>
                <a:lnTo>
                  <a:pt x="1555953" y="457200"/>
                </a:lnTo>
                <a:close/>
              </a:path>
            </a:pathLst>
          </a:custGeom>
          <a:solidFill>
            <a:srgbClr val="F1F4F5"/>
          </a:solidFill>
        </p:spPr>
        <p:txBody>
          <a:bodyPr wrap="square" lIns="0" tIns="0" rIns="0" bIns="0" rtlCol="0"/>
          <a:lstStyle/>
          <a:p>
            <a:endParaRPr/>
          </a:p>
        </p:txBody>
      </p:sp>
      <p:sp>
        <p:nvSpPr>
          <p:cNvPr id="16" name="object 16"/>
          <p:cNvSpPr/>
          <p:nvPr/>
        </p:nvSpPr>
        <p:spPr>
          <a:xfrm>
            <a:off x="13879461" y="5953079"/>
            <a:ext cx="1448435" cy="327660"/>
          </a:xfrm>
          <a:custGeom>
            <a:avLst/>
            <a:gdLst/>
            <a:ahLst/>
            <a:cxnLst/>
            <a:rect l="l" t="t" r="r" b="b"/>
            <a:pathLst>
              <a:path w="1448434" h="327660">
                <a:moveTo>
                  <a:pt x="1448255" y="327111"/>
                </a:moveTo>
                <a:lnTo>
                  <a:pt x="0" y="327111"/>
                </a:lnTo>
                <a:lnTo>
                  <a:pt x="6" y="0"/>
                </a:lnTo>
                <a:lnTo>
                  <a:pt x="1448262" y="0"/>
                </a:lnTo>
                <a:lnTo>
                  <a:pt x="1448262" y="327111"/>
                </a:lnTo>
                <a:close/>
              </a:path>
            </a:pathLst>
          </a:custGeom>
          <a:solidFill>
            <a:srgbClr val="FFFFFF"/>
          </a:solidFill>
        </p:spPr>
        <p:txBody>
          <a:bodyPr wrap="square" lIns="0" tIns="0" rIns="0" bIns="0" rtlCol="0"/>
          <a:lstStyle/>
          <a:p>
            <a:endParaRPr/>
          </a:p>
        </p:txBody>
      </p:sp>
      <p:sp>
        <p:nvSpPr>
          <p:cNvPr id="17" name="object 17"/>
          <p:cNvSpPr/>
          <p:nvPr/>
        </p:nvSpPr>
        <p:spPr>
          <a:xfrm>
            <a:off x="13942719" y="6002945"/>
            <a:ext cx="230010" cy="216042"/>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4489879" y="6002945"/>
            <a:ext cx="230072" cy="216042"/>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14216299" y="6002945"/>
            <a:ext cx="230010" cy="216042"/>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15037103" y="6002945"/>
            <a:ext cx="230009" cy="216041"/>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14763523" y="6002945"/>
            <a:ext cx="230010" cy="216042"/>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83" y="7328559"/>
            <a:ext cx="6070696" cy="2958231"/>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11902642" y="0"/>
            <a:ext cx="6388551" cy="3721439"/>
          </a:xfrm>
          <a:prstGeom prst="rect">
            <a:avLst/>
          </a:prstGeom>
          <a:blipFill>
            <a:blip r:embed="rId15" cstate="print"/>
            <a:stretch>
              <a:fillRect/>
            </a:stretch>
          </a:blipFill>
        </p:spPr>
        <p:txBody>
          <a:bodyPr wrap="square" lIns="0" tIns="0" rIns="0" bIns="0" rtlCol="0"/>
          <a:lstStyle/>
          <a:p>
            <a:endParaRPr/>
          </a:p>
        </p:txBody>
      </p:sp>
      <p:sp>
        <p:nvSpPr>
          <p:cNvPr id="24" name="object 24"/>
          <p:cNvSpPr txBox="1">
            <a:spLocks noGrp="1"/>
          </p:cNvSpPr>
          <p:nvPr>
            <p:ph type="title"/>
          </p:nvPr>
        </p:nvSpPr>
        <p:spPr>
          <a:xfrm>
            <a:off x="3880001" y="1062973"/>
            <a:ext cx="7672070" cy="1247777"/>
          </a:xfrm>
          <a:prstGeom prst="rect">
            <a:avLst/>
          </a:prstGeom>
        </p:spPr>
        <p:txBody>
          <a:bodyPr vert="horz" wrap="square" lIns="0" tIns="16510" rIns="0" bIns="0" rtlCol="0">
            <a:spAutoFit/>
          </a:bodyPr>
          <a:lstStyle/>
          <a:p>
            <a:pPr marL="12700">
              <a:lnSpc>
                <a:spcPct val="100000"/>
              </a:lnSpc>
              <a:spcBef>
                <a:spcPts val="130"/>
              </a:spcBef>
            </a:pPr>
            <a:r>
              <a:rPr lang="en-GB" sz="8000" dirty="0">
                <a:solidFill>
                  <a:srgbClr val="231F20"/>
                </a:solidFill>
              </a:rPr>
              <a:t>TESTIMONIALS</a:t>
            </a:r>
            <a:endParaRPr lang="en-GB" sz="9400" dirty="0">
              <a:solidFill>
                <a:srgbClr val="231F20"/>
              </a:solidFill>
            </a:endParaRPr>
          </a:p>
        </p:txBody>
      </p:sp>
      <p:sp>
        <p:nvSpPr>
          <p:cNvPr id="25" name="object 25"/>
          <p:cNvSpPr/>
          <p:nvPr/>
        </p:nvSpPr>
        <p:spPr>
          <a:xfrm>
            <a:off x="16333168" y="8069436"/>
            <a:ext cx="1955164" cy="2218055"/>
          </a:xfrm>
          <a:custGeom>
            <a:avLst/>
            <a:gdLst/>
            <a:ahLst/>
            <a:cxnLst/>
            <a:rect l="l" t="t" r="r" b="b"/>
            <a:pathLst>
              <a:path w="1955165" h="2218054">
                <a:moveTo>
                  <a:pt x="0" y="0"/>
                </a:moveTo>
                <a:lnTo>
                  <a:pt x="0" y="2217562"/>
                </a:lnTo>
                <a:lnTo>
                  <a:pt x="1954830" y="2217562"/>
                </a:lnTo>
                <a:lnTo>
                  <a:pt x="1954830" y="0"/>
                </a:lnTo>
                <a:lnTo>
                  <a:pt x="0" y="0"/>
                </a:lnTo>
                <a:close/>
              </a:path>
            </a:pathLst>
          </a:custGeom>
          <a:solidFill>
            <a:srgbClr val="CCCCCC"/>
          </a:solidFill>
        </p:spPr>
        <p:txBody>
          <a:bodyPr wrap="square" lIns="0" tIns="0" rIns="0" bIns="0" rtlCol="0"/>
          <a:lstStyle/>
          <a:p>
            <a:endParaRPr/>
          </a:p>
        </p:txBody>
      </p:sp>
      <p:sp>
        <p:nvSpPr>
          <p:cNvPr id="26" name="object 26"/>
          <p:cNvSpPr/>
          <p:nvPr/>
        </p:nvSpPr>
        <p:spPr>
          <a:xfrm>
            <a:off x="0" y="0"/>
            <a:ext cx="1870710" cy="1028700"/>
          </a:xfrm>
          <a:custGeom>
            <a:avLst/>
            <a:gdLst/>
            <a:ahLst/>
            <a:cxnLst/>
            <a:rect l="l" t="t" r="r" b="b"/>
            <a:pathLst>
              <a:path w="1870710" h="1028700">
                <a:moveTo>
                  <a:pt x="0" y="0"/>
                </a:moveTo>
                <a:lnTo>
                  <a:pt x="1870275" y="0"/>
                </a:lnTo>
                <a:lnTo>
                  <a:pt x="1870275" y="1028700"/>
                </a:lnTo>
                <a:lnTo>
                  <a:pt x="0" y="1028700"/>
                </a:lnTo>
                <a:lnTo>
                  <a:pt x="0" y="0"/>
                </a:lnTo>
                <a:close/>
              </a:path>
            </a:pathLst>
          </a:custGeom>
          <a:solidFill>
            <a:srgbClr val="CCCCCC"/>
          </a:solidFill>
        </p:spPr>
        <p:txBody>
          <a:bodyPr wrap="square" lIns="0" tIns="0" rIns="0" bIns="0" rtlCol="0"/>
          <a:lstStyle/>
          <a:p>
            <a:endParaRPr/>
          </a:p>
        </p:txBody>
      </p:sp>
      <p:sp>
        <p:nvSpPr>
          <p:cNvPr id="27" name="object 27"/>
          <p:cNvSpPr txBox="1"/>
          <p:nvPr/>
        </p:nvSpPr>
        <p:spPr>
          <a:xfrm>
            <a:off x="4481939" y="3198951"/>
            <a:ext cx="5203825" cy="1602740"/>
          </a:xfrm>
          <a:prstGeom prst="rect">
            <a:avLst/>
          </a:prstGeom>
        </p:spPr>
        <p:txBody>
          <a:bodyPr vert="horz" wrap="square" lIns="0" tIns="118110" rIns="0" bIns="0" rtlCol="0">
            <a:spAutoFit/>
          </a:bodyPr>
          <a:lstStyle/>
          <a:p>
            <a:pPr marL="44450">
              <a:lnSpc>
                <a:spcPct val="100000"/>
              </a:lnSpc>
              <a:spcBef>
                <a:spcPts val="930"/>
              </a:spcBef>
            </a:pPr>
            <a:r>
              <a:rPr lang="en-GB" sz="2450" b="1" dirty="0">
                <a:latin typeface="Calibri"/>
                <a:cs typeface="Calibri"/>
              </a:rPr>
              <a:t>María</a:t>
            </a:r>
          </a:p>
          <a:p>
            <a:pPr marL="12700" marR="5080">
              <a:lnSpc>
                <a:spcPct val="115599"/>
              </a:lnSpc>
              <a:spcBef>
                <a:spcPts val="320"/>
              </a:spcBef>
            </a:pPr>
            <a:r>
              <a:rPr lang="en-GB" sz="2000" dirty="0">
                <a:solidFill>
                  <a:srgbClr val="0F0E0D"/>
                </a:solidFill>
                <a:latin typeface="Tahoma"/>
                <a:cs typeface="Tahoma"/>
              </a:rPr>
              <a:t>I could study an Administrative Assistant </a:t>
            </a:r>
            <a:r>
              <a:rPr lang="en-GB" sz="2000" dirty="0" err="1">
                <a:solidFill>
                  <a:srgbClr val="0F0E0D"/>
                </a:solidFill>
                <a:latin typeface="Tahoma"/>
                <a:cs typeface="Tahoma"/>
              </a:rPr>
              <a:t>DualVT</a:t>
            </a:r>
            <a:r>
              <a:rPr lang="en-GB" sz="2000" dirty="0">
                <a:solidFill>
                  <a:srgbClr val="0F0E0D"/>
                </a:solidFill>
                <a:latin typeface="Tahoma"/>
                <a:cs typeface="Tahoma"/>
              </a:rPr>
              <a:t> because you don't need to have money to do it.</a:t>
            </a:r>
          </a:p>
        </p:txBody>
      </p:sp>
      <p:sp>
        <p:nvSpPr>
          <p:cNvPr id="28" name="object 28"/>
          <p:cNvSpPr txBox="1"/>
          <p:nvPr/>
        </p:nvSpPr>
        <p:spPr>
          <a:xfrm>
            <a:off x="9761250" y="5767835"/>
            <a:ext cx="5106670" cy="1623695"/>
          </a:xfrm>
          <a:prstGeom prst="rect">
            <a:avLst/>
          </a:prstGeom>
        </p:spPr>
        <p:txBody>
          <a:bodyPr vert="horz" wrap="square" lIns="0" tIns="129539" rIns="0" bIns="0" rtlCol="0">
            <a:spAutoFit/>
          </a:bodyPr>
          <a:lstStyle/>
          <a:p>
            <a:pPr marL="21590">
              <a:lnSpc>
                <a:spcPct val="100000"/>
              </a:lnSpc>
              <a:spcBef>
                <a:spcPts val="1019"/>
              </a:spcBef>
            </a:pPr>
            <a:r>
              <a:rPr lang="en-GB" sz="2450" b="1" dirty="0" err="1">
                <a:latin typeface="Calibri"/>
                <a:cs typeface="Calibri"/>
              </a:rPr>
              <a:t>Ángel</a:t>
            </a:r>
            <a:endParaRPr lang="en-GB" sz="2450" b="1" dirty="0">
              <a:latin typeface="Calibri"/>
              <a:cs typeface="Calibri"/>
            </a:endParaRPr>
          </a:p>
          <a:p>
            <a:pPr marL="12700" marR="5080">
              <a:lnSpc>
                <a:spcPct val="115599"/>
              </a:lnSpc>
              <a:spcBef>
                <a:spcPts val="390"/>
              </a:spcBef>
            </a:pPr>
            <a:r>
              <a:rPr lang="en-GB" sz="2000" dirty="0">
                <a:solidFill>
                  <a:srgbClr val="0F0E0D"/>
                </a:solidFill>
                <a:latin typeface="Tahoma"/>
                <a:cs typeface="Tahoma"/>
              </a:rPr>
              <a:t>I studied a Renewable Energy </a:t>
            </a:r>
            <a:r>
              <a:rPr lang="en-GB" sz="2000" dirty="0" err="1">
                <a:solidFill>
                  <a:srgbClr val="0F0E0D"/>
                </a:solidFill>
                <a:latin typeface="Tahoma"/>
                <a:cs typeface="Tahoma"/>
              </a:rPr>
              <a:t>DualVT</a:t>
            </a:r>
            <a:r>
              <a:rPr lang="en-GB" sz="2000" dirty="0">
                <a:solidFill>
                  <a:srgbClr val="0F0E0D"/>
                </a:solidFill>
                <a:latin typeface="Tahoma"/>
                <a:cs typeface="Tahoma"/>
              </a:rPr>
              <a:t> because there's a future there and I want to become who I want to be.</a:t>
            </a:r>
          </a:p>
        </p:txBody>
      </p:sp>
      <p:sp>
        <p:nvSpPr>
          <p:cNvPr id="29" name="object 29"/>
          <p:cNvSpPr/>
          <p:nvPr/>
        </p:nvSpPr>
        <p:spPr>
          <a:xfrm>
            <a:off x="15738475" y="9475594"/>
            <a:ext cx="2133599" cy="657224"/>
          </a:xfrm>
          <a:prstGeom prst="rect">
            <a:avLst/>
          </a:prstGeom>
          <a:blipFill>
            <a:blip r:embed="rId16" cstate="print"/>
            <a:stretch>
              <a:fillRect/>
            </a:stretch>
          </a:blipFill>
        </p:spPr>
        <p:txBody>
          <a:bodyPr wrap="square" lIns="0" tIns="0" rIns="0" bIns="0" rtlCol="0"/>
          <a:lstStyle/>
          <a:p>
            <a:endParaRPr/>
          </a:p>
        </p:txBody>
      </p:sp>
      <p:sp>
        <p:nvSpPr>
          <p:cNvPr id="30" name="object 30"/>
          <p:cNvSpPr/>
          <p:nvPr/>
        </p:nvSpPr>
        <p:spPr>
          <a:xfrm>
            <a:off x="349094" y="234222"/>
            <a:ext cx="3105149" cy="590549"/>
          </a:xfrm>
          <a:prstGeom prst="rect">
            <a:avLst/>
          </a:prstGeom>
          <a:blipFill>
            <a:blip r:embed="rId17" cstate="print"/>
            <a:stretch>
              <a:fillRect/>
            </a:stretch>
          </a:blipFill>
        </p:spPr>
        <p:txBody>
          <a:bodyPr wrap="square" lIns="0" tIns="0" rIns="0" bIns="0" rtlCol="0"/>
          <a:lstStyle/>
          <a:p>
            <a:endParaRPr/>
          </a:p>
        </p:txBody>
      </p:sp>
      <p:sp>
        <p:nvSpPr>
          <p:cNvPr id="31" name="object 31"/>
          <p:cNvSpPr/>
          <p:nvPr/>
        </p:nvSpPr>
        <p:spPr>
          <a:xfrm>
            <a:off x="555022" y="9373481"/>
            <a:ext cx="2305049" cy="685799"/>
          </a:xfrm>
          <a:prstGeom prst="rect">
            <a:avLst/>
          </a:prstGeom>
          <a:blipFill>
            <a:blip r:embed="rId18"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 y="0"/>
            <a:ext cx="6298887" cy="40757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590048" y="3156100"/>
            <a:ext cx="7697931" cy="714349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876801" y="3146684"/>
            <a:ext cx="9220200" cy="1493999"/>
          </a:xfrm>
          <a:prstGeom prst="rect">
            <a:avLst/>
          </a:prstGeom>
        </p:spPr>
        <p:txBody>
          <a:bodyPr vert="horz" wrap="square" lIns="0" tIns="16510" rIns="0" bIns="0" rtlCol="0">
            <a:spAutoFit/>
          </a:bodyPr>
          <a:lstStyle/>
          <a:p>
            <a:pPr marL="12700">
              <a:lnSpc>
                <a:spcPct val="100000"/>
              </a:lnSpc>
              <a:spcBef>
                <a:spcPts val="130"/>
              </a:spcBef>
            </a:pPr>
            <a:r>
              <a:rPr lang="en-GB" sz="9600" dirty="0">
                <a:solidFill>
                  <a:srgbClr val="231F20"/>
                </a:solidFill>
              </a:rPr>
              <a:t>THANK YOU!</a:t>
            </a:r>
          </a:p>
        </p:txBody>
      </p:sp>
      <p:sp>
        <p:nvSpPr>
          <p:cNvPr id="5" name="object 5"/>
          <p:cNvSpPr/>
          <p:nvPr/>
        </p:nvSpPr>
        <p:spPr>
          <a:xfrm>
            <a:off x="3416119" y="8256063"/>
            <a:ext cx="3143249" cy="3310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571795" y="8256063"/>
            <a:ext cx="3143249" cy="33102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726663" y="8256063"/>
            <a:ext cx="3143249" cy="33102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804096" y="8030084"/>
            <a:ext cx="3143249" cy="33102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972637" y="8073576"/>
            <a:ext cx="10342880" cy="429895"/>
          </a:xfrm>
          <a:prstGeom prst="rect">
            <a:avLst/>
          </a:prstGeom>
        </p:spPr>
        <p:txBody>
          <a:bodyPr vert="horz" wrap="square" lIns="0" tIns="12700" rIns="0" bIns="0" rtlCol="0">
            <a:spAutoFit/>
          </a:bodyPr>
          <a:lstStyle/>
          <a:p>
            <a:pPr marL="12700">
              <a:lnSpc>
                <a:spcPct val="100000"/>
              </a:lnSpc>
              <a:spcBef>
                <a:spcPts val="100"/>
              </a:spcBef>
            </a:pPr>
            <a:r>
              <a:rPr lang="en-GB" sz="2650" b="1">
                <a:solidFill>
                  <a:srgbClr val="231F20"/>
                </a:solidFill>
                <a:latin typeface="Montserrat"/>
                <a:cs typeface="Montserrat"/>
              </a:rPr>
              <a:t>DEPUTY DIRECTOR FOR YOUTH EMPLOYMENT AND PROFESSIONAL QUALIFICATION</a:t>
            </a:r>
          </a:p>
        </p:txBody>
      </p:sp>
      <p:sp>
        <p:nvSpPr>
          <p:cNvPr id="10" name="object 10"/>
          <p:cNvSpPr/>
          <p:nvPr/>
        </p:nvSpPr>
        <p:spPr>
          <a:xfrm>
            <a:off x="15738475" y="9475591"/>
            <a:ext cx="2133599" cy="65722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49094" y="234224"/>
            <a:ext cx="3105149" cy="59054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55022" y="9373479"/>
            <a:ext cx="2305049" cy="68579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 y="5775919"/>
            <a:ext cx="18288908" cy="45110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85510" y="8765586"/>
            <a:ext cx="4124324" cy="4381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425381" y="4678111"/>
            <a:ext cx="4113529" cy="4087495"/>
          </a:xfrm>
          <a:custGeom>
            <a:avLst/>
            <a:gdLst/>
            <a:ahLst/>
            <a:cxnLst/>
            <a:rect l="l" t="t" r="r" b="b"/>
            <a:pathLst>
              <a:path w="4113530" h="4087495">
                <a:moveTo>
                  <a:pt x="0" y="0"/>
                </a:moveTo>
                <a:lnTo>
                  <a:pt x="4113179" y="0"/>
                </a:lnTo>
                <a:lnTo>
                  <a:pt x="4113179" y="4087472"/>
                </a:lnTo>
                <a:lnTo>
                  <a:pt x="0" y="4087472"/>
                </a:lnTo>
                <a:lnTo>
                  <a:pt x="0" y="0"/>
                </a:lnTo>
                <a:close/>
              </a:path>
            </a:pathLst>
          </a:custGeom>
          <a:solidFill>
            <a:srgbClr val="1A1A1A"/>
          </a:solidFill>
        </p:spPr>
        <p:txBody>
          <a:bodyPr wrap="square" lIns="0" tIns="0" rIns="0" bIns="0" rtlCol="0"/>
          <a:lstStyle/>
          <a:p>
            <a:endParaRPr/>
          </a:p>
        </p:txBody>
      </p:sp>
      <p:sp>
        <p:nvSpPr>
          <p:cNvPr id="5" name="object 5"/>
          <p:cNvSpPr/>
          <p:nvPr/>
        </p:nvSpPr>
        <p:spPr>
          <a:xfrm>
            <a:off x="7080190" y="8765586"/>
            <a:ext cx="4124324" cy="43814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19999" y="4678111"/>
            <a:ext cx="4113529" cy="4087495"/>
          </a:xfrm>
          <a:custGeom>
            <a:avLst/>
            <a:gdLst/>
            <a:ahLst/>
            <a:cxnLst/>
            <a:rect l="l" t="t" r="r" b="b"/>
            <a:pathLst>
              <a:path w="4113529" h="4087495">
                <a:moveTo>
                  <a:pt x="0" y="0"/>
                </a:moveTo>
                <a:lnTo>
                  <a:pt x="4113179" y="0"/>
                </a:lnTo>
                <a:lnTo>
                  <a:pt x="4113179" y="4087472"/>
                </a:lnTo>
                <a:lnTo>
                  <a:pt x="0" y="4087472"/>
                </a:lnTo>
                <a:lnTo>
                  <a:pt x="0" y="0"/>
                </a:lnTo>
                <a:close/>
              </a:path>
            </a:pathLst>
          </a:custGeom>
          <a:solidFill>
            <a:srgbClr val="1A1A1A"/>
          </a:solidFill>
        </p:spPr>
        <p:txBody>
          <a:bodyPr wrap="square" lIns="0" tIns="0" rIns="0" bIns="0" rtlCol="0"/>
          <a:lstStyle/>
          <a:p>
            <a:endParaRPr/>
          </a:p>
        </p:txBody>
      </p:sp>
      <p:sp>
        <p:nvSpPr>
          <p:cNvPr id="7" name="object 7"/>
          <p:cNvSpPr/>
          <p:nvPr/>
        </p:nvSpPr>
        <p:spPr>
          <a:xfrm>
            <a:off x="2274468" y="8765586"/>
            <a:ext cx="4124324" cy="43814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14619" y="4678111"/>
            <a:ext cx="4113529" cy="4087495"/>
          </a:xfrm>
          <a:custGeom>
            <a:avLst/>
            <a:gdLst/>
            <a:ahLst/>
            <a:cxnLst/>
            <a:rect l="l" t="t" r="r" b="b"/>
            <a:pathLst>
              <a:path w="4113529" h="4087495">
                <a:moveTo>
                  <a:pt x="0" y="0"/>
                </a:moveTo>
                <a:lnTo>
                  <a:pt x="4113179" y="0"/>
                </a:lnTo>
                <a:lnTo>
                  <a:pt x="4113179" y="4087472"/>
                </a:lnTo>
                <a:lnTo>
                  <a:pt x="0" y="4087472"/>
                </a:lnTo>
                <a:lnTo>
                  <a:pt x="0" y="0"/>
                </a:lnTo>
                <a:close/>
              </a:path>
            </a:pathLst>
          </a:custGeom>
          <a:solidFill>
            <a:srgbClr val="1A1A1A"/>
          </a:solidFill>
        </p:spPr>
        <p:txBody>
          <a:bodyPr wrap="square" lIns="0" tIns="0" rIns="0" bIns="0" rtlCol="0"/>
          <a:lstStyle/>
          <a:p>
            <a:endParaRPr/>
          </a:p>
        </p:txBody>
      </p:sp>
      <p:sp>
        <p:nvSpPr>
          <p:cNvPr id="9" name="object 9"/>
          <p:cNvSpPr/>
          <p:nvPr/>
        </p:nvSpPr>
        <p:spPr>
          <a:xfrm>
            <a:off x="1446624" y="3653527"/>
            <a:ext cx="2049780" cy="2049780"/>
          </a:xfrm>
          <a:custGeom>
            <a:avLst/>
            <a:gdLst/>
            <a:ahLst/>
            <a:cxnLst/>
            <a:rect l="l" t="t" r="r" b="b"/>
            <a:pathLst>
              <a:path w="2049779" h="2049779">
                <a:moveTo>
                  <a:pt x="1024594" y="2049168"/>
                </a:moveTo>
                <a:lnTo>
                  <a:pt x="976352" y="2048053"/>
                </a:lnTo>
                <a:lnTo>
                  <a:pt x="928694" y="2044740"/>
                </a:lnTo>
                <a:lnTo>
                  <a:pt x="881659" y="2039279"/>
                </a:lnTo>
                <a:lnTo>
                  <a:pt x="835297" y="2031718"/>
                </a:lnTo>
                <a:lnTo>
                  <a:pt x="789656" y="2022108"/>
                </a:lnTo>
                <a:lnTo>
                  <a:pt x="744786" y="2010497"/>
                </a:lnTo>
                <a:lnTo>
                  <a:pt x="700736" y="1996934"/>
                </a:lnTo>
                <a:lnTo>
                  <a:pt x="657555" y="1981469"/>
                </a:lnTo>
                <a:lnTo>
                  <a:pt x="615292" y="1964150"/>
                </a:lnTo>
                <a:lnTo>
                  <a:pt x="573998" y="1945028"/>
                </a:lnTo>
                <a:lnTo>
                  <a:pt x="533719" y="1924151"/>
                </a:lnTo>
                <a:lnTo>
                  <a:pt x="494507" y="1901568"/>
                </a:lnTo>
                <a:lnTo>
                  <a:pt x="456410" y="1877329"/>
                </a:lnTo>
                <a:lnTo>
                  <a:pt x="419478" y="1851483"/>
                </a:lnTo>
                <a:lnTo>
                  <a:pt x="383759" y="1824078"/>
                </a:lnTo>
                <a:lnTo>
                  <a:pt x="349302" y="1795165"/>
                </a:lnTo>
                <a:lnTo>
                  <a:pt x="316158" y="1764792"/>
                </a:lnTo>
                <a:lnTo>
                  <a:pt x="284375" y="1733009"/>
                </a:lnTo>
                <a:lnTo>
                  <a:pt x="254002" y="1699865"/>
                </a:lnTo>
                <a:lnTo>
                  <a:pt x="225089" y="1665409"/>
                </a:lnTo>
                <a:lnTo>
                  <a:pt x="197685" y="1629690"/>
                </a:lnTo>
                <a:lnTo>
                  <a:pt x="171838" y="1592757"/>
                </a:lnTo>
                <a:lnTo>
                  <a:pt x="147599" y="1554660"/>
                </a:lnTo>
                <a:lnTo>
                  <a:pt x="125017" y="1515448"/>
                </a:lnTo>
                <a:lnTo>
                  <a:pt x="104139" y="1475170"/>
                </a:lnTo>
                <a:lnTo>
                  <a:pt x="85017" y="1433875"/>
                </a:lnTo>
                <a:lnTo>
                  <a:pt x="67699" y="1391612"/>
                </a:lnTo>
                <a:lnTo>
                  <a:pt x="52233" y="1348432"/>
                </a:lnTo>
                <a:lnTo>
                  <a:pt x="38671" y="1304382"/>
                </a:lnTo>
                <a:lnTo>
                  <a:pt x="27059" y="1259511"/>
                </a:lnTo>
                <a:lnTo>
                  <a:pt x="17449" y="1213871"/>
                </a:lnTo>
                <a:lnTo>
                  <a:pt x="9889" y="1167508"/>
                </a:lnTo>
                <a:lnTo>
                  <a:pt x="4428" y="1120474"/>
                </a:lnTo>
                <a:lnTo>
                  <a:pt x="1115" y="1072816"/>
                </a:lnTo>
                <a:lnTo>
                  <a:pt x="0" y="1024584"/>
                </a:lnTo>
                <a:lnTo>
                  <a:pt x="1115" y="976352"/>
                </a:lnTo>
                <a:lnTo>
                  <a:pt x="4428" y="928694"/>
                </a:lnTo>
                <a:lnTo>
                  <a:pt x="9889" y="881659"/>
                </a:lnTo>
                <a:lnTo>
                  <a:pt x="17449" y="835297"/>
                </a:lnTo>
                <a:lnTo>
                  <a:pt x="27059" y="789656"/>
                </a:lnTo>
                <a:lnTo>
                  <a:pt x="38671" y="744786"/>
                </a:lnTo>
                <a:lnTo>
                  <a:pt x="52233" y="700736"/>
                </a:lnTo>
                <a:lnTo>
                  <a:pt x="67699" y="657555"/>
                </a:lnTo>
                <a:lnTo>
                  <a:pt x="85017" y="615292"/>
                </a:lnTo>
                <a:lnTo>
                  <a:pt x="104139" y="573997"/>
                </a:lnTo>
                <a:lnTo>
                  <a:pt x="125017" y="533719"/>
                </a:lnTo>
                <a:lnTo>
                  <a:pt x="147599" y="494507"/>
                </a:lnTo>
                <a:lnTo>
                  <a:pt x="171838" y="456410"/>
                </a:lnTo>
                <a:lnTo>
                  <a:pt x="197685" y="419477"/>
                </a:lnTo>
                <a:lnTo>
                  <a:pt x="225089" y="383758"/>
                </a:lnTo>
                <a:lnTo>
                  <a:pt x="254002" y="349302"/>
                </a:lnTo>
                <a:lnTo>
                  <a:pt x="284375" y="316158"/>
                </a:lnTo>
                <a:lnTo>
                  <a:pt x="316158" y="284375"/>
                </a:lnTo>
                <a:lnTo>
                  <a:pt x="349302" y="254002"/>
                </a:lnTo>
                <a:lnTo>
                  <a:pt x="383759" y="225089"/>
                </a:lnTo>
                <a:lnTo>
                  <a:pt x="419478" y="197685"/>
                </a:lnTo>
                <a:lnTo>
                  <a:pt x="456410" y="171838"/>
                </a:lnTo>
                <a:lnTo>
                  <a:pt x="494507" y="147599"/>
                </a:lnTo>
                <a:lnTo>
                  <a:pt x="533719" y="125017"/>
                </a:lnTo>
                <a:lnTo>
                  <a:pt x="573998" y="104139"/>
                </a:lnTo>
                <a:lnTo>
                  <a:pt x="615292" y="85017"/>
                </a:lnTo>
                <a:lnTo>
                  <a:pt x="657555" y="67699"/>
                </a:lnTo>
                <a:lnTo>
                  <a:pt x="700736" y="52233"/>
                </a:lnTo>
                <a:lnTo>
                  <a:pt x="744786" y="38671"/>
                </a:lnTo>
                <a:lnTo>
                  <a:pt x="789656" y="27059"/>
                </a:lnTo>
                <a:lnTo>
                  <a:pt x="835297" y="17449"/>
                </a:lnTo>
                <a:lnTo>
                  <a:pt x="881659" y="9889"/>
                </a:lnTo>
                <a:lnTo>
                  <a:pt x="928694" y="4427"/>
                </a:lnTo>
                <a:lnTo>
                  <a:pt x="976352" y="1115"/>
                </a:lnTo>
                <a:lnTo>
                  <a:pt x="1024584" y="0"/>
                </a:lnTo>
                <a:lnTo>
                  <a:pt x="1072816" y="1115"/>
                </a:lnTo>
                <a:lnTo>
                  <a:pt x="1120473" y="4427"/>
                </a:lnTo>
                <a:lnTo>
                  <a:pt x="1167508" y="9889"/>
                </a:lnTo>
                <a:lnTo>
                  <a:pt x="1213871" y="17449"/>
                </a:lnTo>
                <a:lnTo>
                  <a:pt x="1259511" y="27059"/>
                </a:lnTo>
                <a:lnTo>
                  <a:pt x="1304381" y="38671"/>
                </a:lnTo>
                <a:lnTo>
                  <a:pt x="1348431" y="52233"/>
                </a:lnTo>
                <a:lnTo>
                  <a:pt x="1391612" y="67699"/>
                </a:lnTo>
                <a:lnTo>
                  <a:pt x="1433875" y="85017"/>
                </a:lnTo>
                <a:lnTo>
                  <a:pt x="1475170" y="104139"/>
                </a:lnTo>
                <a:lnTo>
                  <a:pt x="1515448" y="125017"/>
                </a:lnTo>
                <a:lnTo>
                  <a:pt x="1554660" y="147599"/>
                </a:lnTo>
                <a:lnTo>
                  <a:pt x="1592757" y="171838"/>
                </a:lnTo>
                <a:lnTo>
                  <a:pt x="1629690" y="197685"/>
                </a:lnTo>
                <a:lnTo>
                  <a:pt x="1665409" y="225089"/>
                </a:lnTo>
                <a:lnTo>
                  <a:pt x="1699865" y="254002"/>
                </a:lnTo>
                <a:lnTo>
                  <a:pt x="1733009" y="284375"/>
                </a:lnTo>
                <a:lnTo>
                  <a:pt x="1764792" y="316158"/>
                </a:lnTo>
                <a:lnTo>
                  <a:pt x="1795165" y="349302"/>
                </a:lnTo>
                <a:lnTo>
                  <a:pt x="1824078" y="383758"/>
                </a:lnTo>
                <a:lnTo>
                  <a:pt x="1851482" y="419477"/>
                </a:lnTo>
                <a:lnTo>
                  <a:pt x="1877329" y="456410"/>
                </a:lnTo>
                <a:lnTo>
                  <a:pt x="1901568" y="494507"/>
                </a:lnTo>
                <a:lnTo>
                  <a:pt x="1924151" y="533719"/>
                </a:lnTo>
                <a:lnTo>
                  <a:pt x="1945028" y="573997"/>
                </a:lnTo>
                <a:lnTo>
                  <a:pt x="1964150" y="615292"/>
                </a:lnTo>
                <a:lnTo>
                  <a:pt x="1981468" y="657555"/>
                </a:lnTo>
                <a:lnTo>
                  <a:pt x="1996934" y="700736"/>
                </a:lnTo>
                <a:lnTo>
                  <a:pt x="2010496" y="744786"/>
                </a:lnTo>
                <a:lnTo>
                  <a:pt x="2022108" y="789656"/>
                </a:lnTo>
                <a:lnTo>
                  <a:pt x="2031718" y="835297"/>
                </a:lnTo>
                <a:lnTo>
                  <a:pt x="2039278" y="881659"/>
                </a:lnTo>
                <a:lnTo>
                  <a:pt x="2044740" y="928694"/>
                </a:lnTo>
                <a:lnTo>
                  <a:pt x="2048052" y="976352"/>
                </a:lnTo>
                <a:lnTo>
                  <a:pt x="2049168" y="1024584"/>
                </a:lnTo>
                <a:lnTo>
                  <a:pt x="2048052" y="1072816"/>
                </a:lnTo>
                <a:lnTo>
                  <a:pt x="2044740" y="1120474"/>
                </a:lnTo>
                <a:lnTo>
                  <a:pt x="2039278" y="1167508"/>
                </a:lnTo>
                <a:lnTo>
                  <a:pt x="2031718" y="1213871"/>
                </a:lnTo>
                <a:lnTo>
                  <a:pt x="2022108" y="1259511"/>
                </a:lnTo>
                <a:lnTo>
                  <a:pt x="2010496" y="1304382"/>
                </a:lnTo>
                <a:lnTo>
                  <a:pt x="1996934" y="1348432"/>
                </a:lnTo>
                <a:lnTo>
                  <a:pt x="1981468" y="1391612"/>
                </a:lnTo>
                <a:lnTo>
                  <a:pt x="1964150" y="1433875"/>
                </a:lnTo>
                <a:lnTo>
                  <a:pt x="1945028" y="1475170"/>
                </a:lnTo>
                <a:lnTo>
                  <a:pt x="1924151" y="1515448"/>
                </a:lnTo>
                <a:lnTo>
                  <a:pt x="1901568" y="1554660"/>
                </a:lnTo>
                <a:lnTo>
                  <a:pt x="1877329" y="1592757"/>
                </a:lnTo>
                <a:lnTo>
                  <a:pt x="1851482" y="1629690"/>
                </a:lnTo>
                <a:lnTo>
                  <a:pt x="1824078" y="1665409"/>
                </a:lnTo>
                <a:lnTo>
                  <a:pt x="1795165" y="1699865"/>
                </a:lnTo>
                <a:lnTo>
                  <a:pt x="1764792" y="1733009"/>
                </a:lnTo>
                <a:lnTo>
                  <a:pt x="1733009" y="1764792"/>
                </a:lnTo>
                <a:lnTo>
                  <a:pt x="1699865" y="1795165"/>
                </a:lnTo>
                <a:lnTo>
                  <a:pt x="1665409" y="1824078"/>
                </a:lnTo>
                <a:lnTo>
                  <a:pt x="1629690" y="1851483"/>
                </a:lnTo>
                <a:lnTo>
                  <a:pt x="1592757" y="1877329"/>
                </a:lnTo>
                <a:lnTo>
                  <a:pt x="1554660" y="1901568"/>
                </a:lnTo>
                <a:lnTo>
                  <a:pt x="1515448" y="1924151"/>
                </a:lnTo>
                <a:lnTo>
                  <a:pt x="1475170" y="1945028"/>
                </a:lnTo>
                <a:lnTo>
                  <a:pt x="1433875" y="1964150"/>
                </a:lnTo>
                <a:lnTo>
                  <a:pt x="1391612" y="1981469"/>
                </a:lnTo>
                <a:lnTo>
                  <a:pt x="1348431" y="1996934"/>
                </a:lnTo>
                <a:lnTo>
                  <a:pt x="1304381" y="2010497"/>
                </a:lnTo>
                <a:lnTo>
                  <a:pt x="1259511" y="2022108"/>
                </a:lnTo>
                <a:lnTo>
                  <a:pt x="1213871" y="2031718"/>
                </a:lnTo>
                <a:lnTo>
                  <a:pt x="1167508" y="2039279"/>
                </a:lnTo>
                <a:lnTo>
                  <a:pt x="1120473" y="2044740"/>
                </a:lnTo>
                <a:lnTo>
                  <a:pt x="1072816" y="2048053"/>
                </a:lnTo>
                <a:lnTo>
                  <a:pt x="1024594" y="2049168"/>
                </a:lnTo>
                <a:close/>
              </a:path>
            </a:pathLst>
          </a:custGeom>
          <a:solidFill>
            <a:srgbClr val="1A1A1A"/>
          </a:solidFill>
        </p:spPr>
        <p:txBody>
          <a:bodyPr wrap="square" lIns="0" tIns="0" rIns="0" bIns="0" rtlCol="0"/>
          <a:lstStyle/>
          <a:p>
            <a:endParaRPr/>
          </a:p>
        </p:txBody>
      </p:sp>
      <p:sp>
        <p:nvSpPr>
          <p:cNvPr id="10" name="object 10"/>
          <p:cNvSpPr/>
          <p:nvPr/>
        </p:nvSpPr>
        <p:spPr>
          <a:xfrm>
            <a:off x="5944584" y="3653527"/>
            <a:ext cx="2049780" cy="2049780"/>
          </a:xfrm>
          <a:custGeom>
            <a:avLst/>
            <a:gdLst/>
            <a:ahLst/>
            <a:cxnLst/>
            <a:rect l="l" t="t" r="r" b="b"/>
            <a:pathLst>
              <a:path w="2049779" h="2049779">
                <a:moveTo>
                  <a:pt x="1024594" y="2049168"/>
                </a:moveTo>
                <a:lnTo>
                  <a:pt x="976352" y="2048053"/>
                </a:lnTo>
                <a:lnTo>
                  <a:pt x="928694" y="2044740"/>
                </a:lnTo>
                <a:lnTo>
                  <a:pt x="881659" y="2039279"/>
                </a:lnTo>
                <a:lnTo>
                  <a:pt x="835297" y="2031718"/>
                </a:lnTo>
                <a:lnTo>
                  <a:pt x="789656" y="2022108"/>
                </a:lnTo>
                <a:lnTo>
                  <a:pt x="744786" y="2010497"/>
                </a:lnTo>
                <a:lnTo>
                  <a:pt x="700736" y="1996934"/>
                </a:lnTo>
                <a:lnTo>
                  <a:pt x="657555" y="1981469"/>
                </a:lnTo>
                <a:lnTo>
                  <a:pt x="615293" y="1964150"/>
                </a:lnTo>
                <a:lnTo>
                  <a:pt x="573998" y="1945028"/>
                </a:lnTo>
                <a:lnTo>
                  <a:pt x="533720" y="1924151"/>
                </a:lnTo>
                <a:lnTo>
                  <a:pt x="494507" y="1901568"/>
                </a:lnTo>
                <a:lnTo>
                  <a:pt x="456410" y="1877329"/>
                </a:lnTo>
                <a:lnTo>
                  <a:pt x="419478" y="1851483"/>
                </a:lnTo>
                <a:lnTo>
                  <a:pt x="383759" y="1824078"/>
                </a:lnTo>
                <a:lnTo>
                  <a:pt x="349302" y="1795165"/>
                </a:lnTo>
                <a:lnTo>
                  <a:pt x="316158" y="1764792"/>
                </a:lnTo>
                <a:lnTo>
                  <a:pt x="284375" y="1733009"/>
                </a:lnTo>
                <a:lnTo>
                  <a:pt x="254002" y="1699865"/>
                </a:lnTo>
                <a:lnTo>
                  <a:pt x="225089" y="1665409"/>
                </a:lnTo>
                <a:lnTo>
                  <a:pt x="197685" y="1629690"/>
                </a:lnTo>
                <a:lnTo>
                  <a:pt x="171838" y="1592757"/>
                </a:lnTo>
                <a:lnTo>
                  <a:pt x="147599" y="1554660"/>
                </a:lnTo>
                <a:lnTo>
                  <a:pt x="125017" y="1515448"/>
                </a:lnTo>
                <a:lnTo>
                  <a:pt x="104139" y="1475170"/>
                </a:lnTo>
                <a:lnTo>
                  <a:pt x="85017" y="1433875"/>
                </a:lnTo>
                <a:lnTo>
                  <a:pt x="67699" y="1391612"/>
                </a:lnTo>
                <a:lnTo>
                  <a:pt x="52233" y="1348432"/>
                </a:lnTo>
                <a:lnTo>
                  <a:pt x="38671" y="1304382"/>
                </a:lnTo>
                <a:lnTo>
                  <a:pt x="27059" y="1259511"/>
                </a:lnTo>
                <a:lnTo>
                  <a:pt x="17449" y="1213871"/>
                </a:lnTo>
                <a:lnTo>
                  <a:pt x="9889" y="1167508"/>
                </a:lnTo>
                <a:lnTo>
                  <a:pt x="4427" y="1120474"/>
                </a:lnTo>
                <a:lnTo>
                  <a:pt x="1115" y="1072816"/>
                </a:lnTo>
                <a:lnTo>
                  <a:pt x="0" y="1024587"/>
                </a:lnTo>
                <a:lnTo>
                  <a:pt x="1115" y="976352"/>
                </a:lnTo>
                <a:lnTo>
                  <a:pt x="4427" y="928694"/>
                </a:lnTo>
                <a:lnTo>
                  <a:pt x="9889" y="881659"/>
                </a:lnTo>
                <a:lnTo>
                  <a:pt x="17449" y="835297"/>
                </a:lnTo>
                <a:lnTo>
                  <a:pt x="27059" y="789656"/>
                </a:lnTo>
                <a:lnTo>
                  <a:pt x="38671" y="744786"/>
                </a:lnTo>
                <a:lnTo>
                  <a:pt x="52233" y="700736"/>
                </a:lnTo>
                <a:lnTo>
                  <a:pt x="67699" y="657555"/>
                </a:lnTo>
                <a:lnTo>
                  <a:pt x="85017" y="615292"/>
                </a:lnTo>
                <a:lnTo>
                  <a:pt x="104139" y="573997"/>
                </a:lnTo>
                <a:lnTo>
                  <a:pt x="125017" y="533719"/>
                </a:lnTo>
                <a:lnTo>
                  <a:pt x="147599" y="494507"/>
                </a:lnTo>
                <a:lnTo>
                  <a:pt x="171838" y="456410"/>
                </a:lnTo>
                <a:lnTo>
                  <a:pt x="197685" y="419477"/>
                </a:lnTo>
                <a:lnTo>
                  <a:pt x="225089" y="383758"/>
                </a:lnTo>
                <a:lnTo>
                  <a:pt x="254002" y="349302"/>
                </a:lnTo>
                <a:lnTo>
                  <a:pt x="284375" y="316158"/>
                </a:lnTo>
                <a:lnTo>
                  <a:pt x="316158" y="284375"/>
                </a:lnTo>
                <a:lnTo>
                  <a:pt x="349302" y="254002"/>
                </a:lnTo>
                <a:lnTo>
                  <a:pt x="383759" y="225089"/>
                </a:lnTo>
                <a:lnTo>
                  <a:pt x="419478" y="197685"/>
                </a:lnTo>
                <a:lnTo>
                  <a:pt x="456410" y="171838"/>
                </a:lnTo>
                <a:lnTo>
                  <a:pt x="494507" y="147599"/>
                </a:lnTo>
                <a:lnTo>
                  <a:pt x="533720" y="125017"/>
                </a:lnTo>
                <a:lnTo>
                  <a:pt x="573998" y="104139"/>
                </a:lnTo>
                <a:lnTo>
                  <a:pt x="615293" y="85017"/>
                </a:lnTo>
                <a:lnTo>
                  <a:pt x="657555" y="67699"/>
                </a:lnTo>
                <a:lnTo>
                  <a:pt x="700736" y="52233"/>
                </a:lnTo>
                <a:lnTo>
                  <a:pt x="744786" y="38671"/>
                </a:lnTo>
                <a:lnTo>
                  <a:pt x="789656" y="27059"/>
                </a:lnTo>
                <a:lnTo>
                  <a:pt x="835297" y="17449"/>
                </a:lnTo>
                <a:lnTo>
                  <a:pt x="881659" y="9889"/>
                </a:lnTo>
                <a:lnTo>
                  <a:pt x="928694" y="4427"/>
                </a:lnTo>
                <a:lnTo>
                  <a:pt x="976352" y="1115"/>
                </a:lnTo>
                <a:lnTo>
                  <a:pt x="1024584" y="0"/>
                </a:lnTo>
                <a:lnTo>
                  <a:pt x="1072816" y="1115"/>
                </a:lnTo>
                <a:lnTo>
                  <a:pt x="1120474" y="4427"/>
                </a:lnTo>
                <a:lnTo>
                  <a:pt x="1167508" y="9889"/>
                </a:lnTo>
                <a:lnTo>
                  <a:pt x="1213871" y="17449"/>
                </a:lnTo>
                <a:lnTo>
                  <a:pt x="1259511" y="27059"/>
                </a:lnTo>
                <a:lnTo>
                  <a:pt x="1304381" y="38671"/>
                </a:lnTo>
                <a:lnTo>
                  <a:pt x="1348432" y="52233"/>
                </a:lnTo>
                <a:lnTo>
                  <a:pt x="1391612" y="67699"/>
                </a:lnTo>
                <a:lnTo>
                  <a:pt x="1433875" y="85017"/>
                </a:lnTo>
                <a:lnTo>
                  <a:pt x="1475170" y="104139"/>
                </a:lnTo>
                <a:lnTo>
                  <a:pt x="1515448" y="125017"/>
                </a:lnTo>
                <a:lnTo>
                  <a:pt x="1554660" y="147599"/>
                </a:lnTo>
                <a:lnTo>
                  <a:pt x="1592757" y="171838"/>
                </a:lnTo>
                <a:lnTo>
                  <a:pt x="1629690" y="197685"/>
                </a:lnTo>
                <a:lnTo>
                  <a:pt x="1665409" y="225089"/>
                </a:lnTo>
                <a:lnTo>
                  <a:pt x="1699865" y="254002"/>
                </a:lnTo>
                <a:lnTo>
                  <a:pt x="1733009" y="284375"/>
                </a:lnTo>
                <a:lnTo>
                  <a:pt x="1764792" y="316158"/>
                </a:lnTo>
                <a:lnTo>
                  <a:pt x="1795165" y="349302"/>
                </a:lnTo>
                <a:lnTo>
                  <a:pt x="1824078" y="383758"/>
                </a:lnTo>
                <a:lnTo>
                  <a:pt x="1851482" y="419477"/>
                </a:lnTo>
                <a:lnTo>
                  <a:pt x="1877328" y="456410"/>
                </a:lnTo>
                <a:lnTo>
                  <a:pt x="1901568" y="494507"/>
                </a:lnTo>
                <a:lnTo>
                  <a:pt x="1924150" y="533719"/>
                </a:lnTo>
                <a:lnTo>
                  <a:pt x="1945028" y="573997"/>
                </a:lnTo>
                <a:lnTo>
                  <a:pt x="1964150" y="615292"/>
                </a:lnTo>
                <a:lnTo>
                  <a:pt x="1981468" y="657555"/>
                </a:lnTo>
                <a:lnTo>
                  <a:pt x="1996933" y="700736"/>
                </a:lnTo>
                <a:lnTo>
                  <a:pt x="2010496" y="744786"/>
                </a:lnTo>
                <a:lnTo>
                  <a:pt x="2022107" y="789656"/>
                </a:lnTo>
                <a:lnTo>
                  <a:pt x="2031718" y="835297"/>
                </a:lnTo>
                <a:lnTo>
                  <a:pt x="2039278" y="881659"/>
                </a:lnTo>
                <a:lnTo>
                  <a:pt x="2044739" y="928694"/>
                </a:lnTo>
                <a:lnTo>
                  <a:pt x="2048052" y="976352"/>
                </a:lnTo>
                <a:lnTo>
                  <a:pt x="2049167" y="1024587"/>
                </a:lnTo>
                <a:lnTo>
                  <a:pt x="2048052" y="1072816"/>
                </a:lnTo>
                <a:lnTo>
                  <a:pt x="2044739" y="1120474"/>
                </a:lnTo>
                <a:lnTo>
                  <a:pt x="2039278" y="1167508"/>
                </a:lnTo>
                <a:lnTo>
                  <a:pt x="2031718" y="1213871"/>
                </a:lnTo>
                <a:lnTo>
                  <a:pt x="2022107" y="1259511"/>
                </a:lnTo>
                <a:lnTo>
                  <a:pt x="2010496" y="1304382"/>
                </a:lnTo>
                <a:lnTo>
                  <a:pt x="1996933" y="1348432"/>
                </a:lnTo>
                <a:lnTo>
                  <a:pt x="1981468" y="1391612"/>
                </a:lnTo>
                <a:lnTo>
                  <a:pt x="1964150" y="1433875"/>
                </a:lnTo>
                <a:lnTo>
                  <a:pt x="1945028" y="1475170"/>
                </a:lnTo>
                <a:lnTo>
                  <a:pt x="1924150" y="1515448"/>
                </a:lnTo>
                <a:lnTo>
                  <a:pt x="1901568" y="1554660"/>
                </a:lnTo>
                <a:lnTo>
                  <a:pt x="1877328" y="1592757"/>
                </a:lnTo>
                <a:lnTo>
                  <a:pt x="1851482" y="1629690"/>
                </a:lnTo>
                <a:lnTo>
                  <a:pt x="1824078" y="1665409"/>
                </a:lnTo>
                <a:lnTo>
                  <a:pt x="1795165" y="1699865"/>
                </a:lnTo>
                <a:lnTo>
                  <a:pt x="1764792" y="1733009"/>
                </a:lnTo>
                <a:lnTo>
                  <a:pt x="1733009" y="1764792"/>
                </a:lnTo>
                <a:lnTo>
                  <a:pt x="1699865" y="1795165"/>
                </a:lnTo>
                <a:lnTo>
                  <a:pt x="1665409" y="1824078"/>
                </a:lnTo>
                <a:lnTo>
                  <a:pt x="1629690" y="1851483"/>
                </a:lnTo>
                <a:lnTo>
                  <a:pt x="1592757" y="1877329"/>
                </a:lnTo>
                <a:lnTo>
                  <a:pt x="1554660" y="1901568"/>
                </a:lnTo>
                <a:lnTo>
                  <a:pt x="1515448" y="1924151"/>
                </a:lnTo>
                <a:lnTo>
                  <a:pt x="1475170" y="1945028"/>
                </a:lnTo>
                <a:lnTo>
                  <a:pt x="1433875" y="1964150"/>
                </a:lnTo>
                <a:lnTo>
                  <a:pt x="1391612" y="1981469"/>
                </a:lnTo>
                <a:lnTo>
                  <a:pt x="1348432" y="1996934"/>
                </a:lnTo>
                <a:lnTo>
                  <a:pt x="1304381" y="2010497"/>
                </a:lnTo>
                <a:lnTo>
                  <a:pt x="1259511" y="2022108"/>
                </a:lnTo>
                <a:lnTo>
                  <a:pt x="1213871" y="2031718"/>
                </a:lnTo>
                <a:lnTo>
                  <a:pt x="1167508" y="2039279"/>
                </a:lnTo>
                <a:lnTo>
                  <a:pt x="1120474" y="2044740"/>
                </a:lnTo>
                <a:lnTo>
                  <a:pt x="1072816" y="2048053"/>
                </a:lnTo>
                <a:lnTo>
                  <a:pt x="1024594" y="2049168"/>
                </a:lnTo>
                <a:close/>
              </a:path>
            </a:pathLst>
          </a:custGeom>
          <a:solidFill>
            <a:srgbClr val="1A1A1A"/>
          </a:solidFill>
        </p:spPr>
        <p:txBody>
          <a:bodyPr wrap="square" lIns="0" tIns="0" rIns="0" bIns="0" rtlCol="0"/>
          <a:lstStyle/>
          <a:p>
            <a:endParaRPr/>
          </a:p>
        </p:txBody>
      </p:sp>
      <p:sp>
        <p:nvSpPr>
          <p:cNvPr id="11" name="object 11"/>
          <p:cNvSpPr/>
          <p:nvPr/>
        </p:nvSpPr>
        <p:spPr>
          <a:xfrm>
            <a:off x="10458736" y="3653527"/>
            <a:ext cx="2049780" cy="2049780"/>
          </a:xfrm>
          <a:custGeom>
            <a:avLst/>
            <a:gdLst/>
            <a:ahLst/>
            <a:cxnLst/>
            <a:rect l="l" t="t" r="r" b="b"/>
            <a:pathLst>
              <a:path w="2049779" h="2049779">
                <a:moveTo>
                  <a:pt x="1024594" y="2049168"/>
                </a:moveTo>
                <a:lnTo>
                  <a:pt x="976352" y="2048053"/>
                </a:lnTo>
                <a:lnTo>
                  <a:pt x="928694" y="2044740"/>
                </a:lnTo>
                <a:lnTo>
                  <a:pt x="881659" y="2039279"/>
                </a:lnTo>
                <a:lnTo>
                  <a:pt x="835296" y="2031718"/>
                </a:lnTo>
                <a:lnTo>
                  <a:pt x="789656" y="2022108"/>
                </a:lnTo>
                <a:lnTo>
                  <a:pt x="744786" y="2010497"/>
                </a:lnTo>
                <a:lnTo>
                  <a:pt x="700736" y="1996934"/>
                </a:lnTo>
                <a:lnTo>
                  <a:pt x="657555" y="1981469"/>
                </a:lnTo>
                <a:lnTo>
                  <a:pt x="615292" y="1964150"/>
                </a:lnTo>
                <a:lnTo>
                  <a:pt x="573997" y="1945028"/>
                </a:lnTo>
                <a:lnTo>
                  <a:pt x="533719" y="1924151"/>
                </a:lnTo>
                <a:lnTo>
                  <a:pt x="494507" y="1901568"/>
                </a:lnTo>
                <a:lnTo>
                  <a:pt x="456410" y="1877329"/>
                </a:lnTo>
                <a:lnTo>
                  <a:pt x="419477" y="1851483"/>
                </a:lnTo>
                <a:lnTo>
                  <a:pt x="383758" y="1824078"/>
                </a:lnTo>
                <a:lnTo>
                  <a:pt x="349302" y="1795165"/>
                </a:lnTo>
                <a:lnTo>
                  <a:pt x="316158" y="1764792"/>
                </a:lnTo>
                <a:lnTo>
                  <a:pt x="284375" y="1733009"/>
                </a:lnTo>
                <a:lnTo>
                  <a:pt x="254002" y="1699865"/>
                </a:lnTo>
                <a:lnTo>
                  <a:pt x="225089" y="1665409"/>
                </a:lnTo>
                <a:lnTo>
                  <a:pt x="197684" y="1629690"/>
                </a:lnTo>
                <a:lnTo>
                  <a:pt x="171838" y="1592757"/>
                </a:lnTo>
                <a:lnTo>
                  <a:pt x="147599" y="1554660"/>
                </a:lnTo>
                <a:lnTo>
                  <a:pt x="125016" y="1515448"/>
                </a:lnTo>
                <a:lnTo>
                  <a:pt x="104139" y="1475170"/>
                </a:lnTo>
                <a:lnTo>
                  <a:pt x="85017" y="1433875"/>
                </a:lnTo>
                <a:lnTo>
                  <a:pt x="67698" y="1391612"/>
                </a:lnTo>
                <a:lnTo>
                  <a:pt x="52233" y="1348432"/>
                </a:lnTo>
                <a:lnTo>
                  <a:pt x="38670" y="1304382"/>
                </a:lnTo>
                <a:lnTo>
                  <a:pt x="27059" y="1259511"/>
                </a:lnTo>
                <a:lnTo>
                  <a:pt x="17449" y="1213871"/>
                </a:lnTo>
                <a:lnTo>
                  <a:pt x="9888" y="1167508"/>
                </a:lnTo>
                <a:lnTo>
                  <a:pt x="4427" y="1120474"/>
                </a:lnTo>
                <a:lnTo>
                  <a:pt x="1114" y="1072816"/>
                </a:lnTo>
                <a:lnTo>
                  <a:pt x="0" y="1024599"/>
                </a:lnTo>
                <a:lnTo>
                  <a:pt x="1114" y="976352"/>
                </a:lnTo>
                <a:lnTo>
                  <a:pt x="4427" y="928694"/>
                </a:lnTo>
                <a:lnTo>
                  <a:pt x="9888" y="881659"/>
                </a:lnTo>
                <a:lnTo>
                  <a:pt x="17449" y="835297"/>
                </a:lnTo>
                <a:lnTo>
                  <a:pt x="27059" y="789656"/>
                </a:lnTo>
                <a:lnTo>
                  <a:pt x="38670" y="744786"/>
                </a:lnTo>
                <a:lnTo>
                  <a:pt x="52233" y="700736"/>
                </a:lnTo>
                <a:lnTo>
                  <a:pt x="67698" y="657555"/>
                </a:lnTo>
                <a:lnTo>
                  <a:pt x="85017" y="615292"/>
                </a:lnTo>
                <a:lnTo>
                  <a:pt x="104139" y="573997"/>
                </a:lnTo>
                <a:lnTo>
                  <a:pt x="125016" y="533719"/>
                </a:lnTo>
                <a:lnTo>
                  <a:pt x="147599" y="494507"/>
                </a:lnTo>
                <a:lnTo>
                  <a:pt x="171838" y="456410"/>
                </a:lnTo>
                <a:lnTo>
                  <a:pt x="197684" y="419477"/>
                </a:lnTo>
                <a:lnTo>
                  <a:pt x="225089" y="383758"/>
                </a:lnTo>
                <a:lnTo>
                  <a:pt x="254002" y="349302"/>
                </a:lnTo>
                <a:lnTo>
                  <a:pt x="284375" y="316158"/>
                </a:lnTo>
                <a:lnTo>
                  <a:pt x="316158" y="284375"/>
                </a:lnTo>
                <a:lnTo>
                  <a:pt x="349302" y="254002"/>
                </a:lnTo>
                <a:lnTo>
                  <a:pt x="383758" y="225089"/>
                </a:lnTo>
                <a:lnTo>
                  <a:pt x="419477" y="197685"/>
                </a:lnTo>
                <a:lnTo>
                  <a:pt x="456410" y="171838"/>
                </a:lnTo>
                <a:lnTo>
                  <a:pt x="494507" y="147599"/>
                </a:lnTo>
                <a:lnTo>
                  <a:pt x="533719" y="125017"/>
                </a:lnTo>
                <a:lnTo>
                  <a:pt x="573997" y="104139"/>
                </a:lnTo>
                <a:lnTo>
                  <a:pt x="615292" y="85017"/>
                </a:lnTo>
                <a:lnTo>
                  <a:pt x="657555" y="67699"/>
                </a:lnTo>
                <a:lnTo>
                  <a:pt x="700736" y="52233"/>
                </a:lnTo>
                <a:lnTo>
                  <a:pt x="744786" y="38671"/>
                </a:lnTo>
                <a:lnTo>
                  <a:pt x="789656" y="27059"/>
                </a:lnTo>
                <a:lnTo>
                  <a:pt x="835296" y="17449"/>
                </a:lnTo>
                <a:lnTo>
                  <a:pt x="881659" y="9889"/>
                </a:lnTo>
                <a:lnTo>
                  <a:pt x="928694" y="4427"/>
                </a:lnTo>
                <a:lnTo>
                  <a:pt x="976352" y="1115"/>
                </a:lnTo>
                <a:lnTo>
                  <a:pt x="1024583" y="0"/>
                </a:lnTo>
                <a:lnTo>
                  <a:pt x="1072815" y="1115"/>
                </a:lnTo>
                <a:lnTo>
                  <a:pt x="1120473" y="4427"/>
                </a:lnTo>
                <a:lnTo>
                  <a:pt x="1167508" y="9889"/>
                </a:lnTo>
                <a:lnTo>
                  <a:pt x="1213870" y="17449"/>
                </a:lnTo>
                <a:lnTo>
                  <a:pt x="1259511" y="27059"/>
                </a:lnTo>
                <a:lnTo>
                  <a:pt x="1304381" y="38671"/>
                </a:lnTo>
                <a:lnTo>
                  <a:pt x="1348431" y="52233"/>
                </a:lnTo>
                <a:lnTo>
                  <a:pt x="1391612" y="67699"/>
                </a:lnTo>
                <a:lnTo>
                  <a:pt x="1433875" y="85017"/>
                </a:lnTo>
                <a:lnTo>
                  <a:pt x="1475170" y="104139"/>
                </a:lnTo>
                <a:lnTo>
                  <a:pt x="1515448" y="125017"/>
                </a:lnTo>
                <a:lnTo>
                  <a:pt x="1554660" y="147599"/>
                </a:lnTo>
                <a:lnTo>
                  <a:pt x="1592757" y="171838"/>
                </a:lnTo>
                <a:lnTo>
                  <a:pt x="1629690" y="197685"/>
                </a:lnTo>
                <a:lnTo>
                  <a:pt x="1665409" y="225089"/>
                </a:lnTo>
                <a:lnTo>
                  <a:pt x="1699865" y="254002"/>
                </a:lnTo>
                <a:lnTo>
                  <a:pt x="1733009" y="284375"/>
                </a:lnTo>
                <a:lnTo>
                  <a:pt x="1764792" y="316158"/>
                </a:lnTo>
                <a:lnTo>
                  <a:pt x="1795165" y="349302"/>
                </a:lnTo>
                <a:lnTo>
                  <a:pt x="1824078" y="383758"/>
                </a:lnTo>
                <a:lnTo>
                  <a:pt x="1851482" y="419477"/>
                </a:lnTo>
                <a:lnTo>
                  <a:pt x="1877329" y="456410"/>
                </a:lnTo>
                <a:lnTo>
                  <a:pt x="1901568" y="494507"/>
                </a:lnTo>
                <a:lnTo>
                  <a:pt x="1924151" y="533719"/>
                </a:lnTo>
                <a:lnTo>
                  <a:pt x="1945028" y="573997"/>
                </a:lnTo>
                <a:lnTo>
                  <a:pt x="1964150" y="615292"/>
                </a:lnTo>
                <a:lnTo>
                  <a:pt x="1981469" y="657555"/>
                </a:lnTo>
                <a:lnTo>
                  <a:pt x="1996934" y="700736"/>
                </a:lnTo>
                <a:lnTo>
                  <a:pt x="2010497" y="744786"/>
                </a:lnTo>
                <a:lnTo>
                  <a:pt x="2022108" y="789656"/>
                </a:lnTo>
                <a:lnTo>
                  <a:pt x="2031718" y="835297"/>
                </a:lnTo>
                <a:lnTo>
                  <a:pt x="2039279" y="881659"/>
                </a:lnTo>
                <a:lnTo>
                  <a:pt x="2044740" y="928694"/>
                </a:lnTo>
                <a:lnTo>
                  <a:pt x="2048053" y="976352"/>
                </a:lnTo>
                <a:lnTo>
                  <a:pt x="2049167" y="1024599"/>
                </a:lnTo>
                <a:lnTo>
                  <a:pt x="2048053" y="1072816"/>
                </a:lnTo>
                <a:lnTo>
                  <a:pt x="2044740" y="1120474"/>
                </a:lnTo>
                <a:lnTo>
                  <a:pt x="2039279" y="1167508"/>
                </a:lnTo>
                <a:lnTo>
                  <a:pt x="2031718" y="1213871"/>
                </a:lnTo>
                <a:lnTo>
                  <a:pt x="2022108" y="1259511"/>
                </a:lnTo>
                <a:lnTo>
                  <a:pt x="2010497" y="1304382"/>
                </a:lnTo>
                <a:lnTo>
                  <a:pt x="1996934" y="1348432"/>
                </a:lnTo>
                <a:lnTo>
                  <a:pt x="1981469" y="1391612"/>
                </a:lnTo>
                <a:lnTo>
                  <a:pt x="1964150" y="1433875"/>
                </a:lnTo>
                <a:lnTo>
                  <a:pt x="1945028" y="1475170"/>
                </a:lnTo>
                <a:lnTo>
                  <a:pt x="1924151" y="1515448"/>
                </a:lnTo>
                <a:lnTo>
                  <a:pt x="1901568" y="1554660"/>
                </a:lnTo>
                <a:lnTo>
                  <a:pt x="1877329" y="1592757"/>
                </a:lnTo>
                <a:lnTo>
                  <a:pt x="1851482" y="1629690"/>
                </a:lnTo>
                <a:lnTo>
                  <a:pt x="1824078" y="1665409"/>
                </a:lnTo>
                <a:lnTo>
                  <a:pt x="1795165" y="1699865"/>
                </a:lnTo>
                <a:lnTo>
                  <a:pt x="1764792" y="1733009"/>
                </a:lnTo>
                <a:lnTo>
                  <a:pt x="1733009" y="1764792"/>
                </a:lnTo>
                <a:lnTo>
                  <a:pt x="1699865" y="1795165"/>
                </a:lnTo>
                <a:lnTo>
                  <a:pt x="1665409" y="1824078"/>
                </a:lnTo>
                <a:lnTo>
                  <a:pt x="1629690" y="1851483"/>
                </a:lnTo>
                <a:lnTo>
                  <a:pt x="1592757" y="1877329"/>
                </a:lnTo>
                <a:lnTo>
                  <a:pt x="1554660" y="1901568"/>
                </a:lnTo>
                <a:lnTo>
                  <a:pt x="1515448" y="1924151"/>
                </a:lnTo>
                <a:lnTo>
                  <a:pt x="1475170" y="1945028"/>
                </a:lnTo>
                <a:lnTo>
                  <a:pt x="1433875" y="1964150"/>
                </a:lnTo>
                <a:lnTo>
                  <a:pt x="1391612" y="1981469"/>
                </a:lnTo>
                <a:lnTo>
                  <a:pt x="1348431" y="1996934"/>
                </a:lnTo>
                <a:lnTo>
                  <a:pt x="1304381" y="2010497"/>
                </a:lnTo>
                <a:lnTo>
                  <a:pt x="1259511" y="2022108"/>
                </a:lnTo>
                <a:lnTo>
                  <a:pt x="1213870" y="2031718"/>
                </a:lnTo>
                <a:lnTo>
                  <a:pt x="1167508" y="2039279"/>
                </a:lnTo>
                <a:lnTo>
                  <a:pt x="1120473" y="2044740"/>
                </a:lnTo>
                <a:lnTo>
                  <a:pt x="1072815" y="2048053"/>
                </a:lnTo>
                <a:lnTo>
                  <a:pt x="1024594" y="2049168"/>
                </a:lnTo>
                <a:close/>
              </a:path>
            </a:pathLst>
          </a:custGeom>
          <a:solidFill>
            <a:srgbClr val="1A1A1A"/>
          </a:solidFill>
        </p:spPr>
        <p:txBody>
          <a:bodyPr wrap="square" lIns="0" tIns="0" rIns="0" bIns="0" rtlCol="0"/>
          <a:lstStyle/>
          <a:p>
            <a:endParaRPr/>
          </a:p>
        </p:txBody>
      </p:sp>
      <p:sp>
        <p:nvSpPr>
          <p:cNvPr id="12" name="object 12"/>
          <p:cNvSpPr/>
          <p:nvPr/>
        </p:nvSpPr>
        <p:spPr>
          <a:xfrm>
            <a:off x="10815740" y="3994210"/>
            <a:ext cx="1334135" cy="1330960"/>
          </a:xfrm>
          <a:custGeom>
            <a:avLst/>
            <a:gdLst/>
            <a:ahLst/>
            <a:cxnLst/>
            <a:rect l="l" t="t" r="r" b="b"/>
            <a:pathLst>
              <a:path w="1334134" h="1330960">
                <a:moveTo>
                  <a:pt x="395105" y="949185"/>
                </a:moveTo>
                <a:lnTo>
                  <a:pt x="264209" y="670944"/>
                </a:lnTo>
                <a:lnTo>
                  <a:pt x="302664" y="644682"/>
                </a:lnTo>
                <a:lnTo>
                  <a:pt x="340927" y="619031"/>
                </a:lnTo>
                <a:lnTo>
                  <a:pt x="378653" y="593356"/>
                </a:lnTo>
                <a:lnTo>
                  <a:pt x="415496" y="567024"/>
                </a:lnTo>
                <a:lnTo>
                  <a:pt x="451109" y="539402"/>
                </a:lnTo>
                <a:lnTo>
                  <a:pt x="491416" y="503836"/>
                </a:lnTo>
                <a:lnTo>
                  <a:pt x="528017" y="465458"/>
                </a:lnTo>
                <a:lnTo>
                  <a:pt x="560275" y="423989"/>
                </a:lnTo>
                <a:lnTo>
                  <a:pt x="587553" y="379149"/>
                </a:lnTo>
                <a:lnTo>
                  <a:pt x="609215" y="330658"/>
                </a:lnTo>
                <a:lnTo>
                  <a:pt x="624626" y="278238"/>
                </a:lnTo>
                <a:lnTo>
                  <a:pt x="629991" y="237564"/>
                </a:lnTo>
                <a:lnTo>
                  <a:pt x="630991" y="217098"/>
                </a:lnTo>
                <a:lnTo>
                  <a:pt x="630869" y="196547"/>
                </a:lnTo>
                <a:lnTo>
                  <a:pt x="630364" y="185288"/>
                </a:lnTo>
                <a:lnTo>
                  <a:pt x="630626" y="174700"/>
                </a:lnTo>
                <a:lnTo>
                  <a:pt x="634319" y="165824"/>
                </a:lnTo>
                <a:lnTo>
                  <a:pt x="644107" y="159701"/>
                </a:lnTo>
                <a:lnTo>
                  <a:pt x="656969" y="158883"/>
                </a:lnTo>
                <a:lnTo>
                  <a:pt x="665498" y="164603"/>
                </a:lnTo>
                <a:lnTo>
                  <a:pt x="671351" y="174151"/>
                </a:lnTo>
                <a:lnTo>
                  <a:pt x="676181" y="184815"/>
                </a:lnTo>
                <a:lnTo>
                  <a:pt x="999851" y="872549"/>
                </a:lnTo>
                <a:lnTo>
                  <a:pt x="715327" y="872549"/>
                </a:lnTo>
                <a:lnTo>
                  <a:pt x="665801" y="875091"/>
                </a:lnTo>
                <a:lnTo>
                  <a:pt x="616699" y="881407"/>
                </a:lnTo>
                <a:lnTo>
                  <a:pt x="567987" y="891136"/>
                </a:lnTo>
                <a:lnTo>
                  <a:pt x="519630" y="903917"/>
                </a:lnTo>
                <a:lnTo>
                  <a:pt x="471594" y="919390"/>
                </a:lnTo>
                <a:lnTo>
                  <a:pt x="434224" y="933547"/>
                </a:lnTo>
                <a:lnTo>
                  <a:pt x="395105" y="949185"/>
                </a:lnTo>
                <a:close/>
              </a:path>
              <a:path w="1334134" h="1330960">
                <a:moveTo>
                  <a:pt x="926959" y="607209"/>
                </a:moveTo>
                <a:lnTo>
                  <a:pt x="868964" y="484224"/>
                </a:lnTo>
                <a:lnTo>
                  <a:pt x="900515" y="479038"/>
                </a:lnTo>
                <a:lnTo>
                  <a:pt x="925887" y="482398"/>
                </a:lnTo>
                <a:lnTo>
                  <a:pt x="945615" y="494188"/>
                </a:lnTo>
                <a:lnTo>
                  <a:pt x="960234" y="514288"/>
                </a:lnTo>
                <a:lnTo>
                  <a:pt x="968115" y="538996"/>
                </a:lnTo>
                <a:lnTo>
                  <a:pt x="965533" y="562356"/>
                </a:lnTo>
                <a:lnTo>
                  <a:pt x="951983" y="584913"/>
                </a:lnTo>
                <a:lnTo>
                  <a:pt x="926959" y="607209"/>
                </a:lnTo>
                <a:close/>
              </a:path>
              <a:path w="1334134" h="1330960">
                <a:moveTo>
                  <a:pt x="156753" y="1044577"/>
                </a:moveTo>
                <a:lnTo>
                  <a:pt x="116042" y="1039880"/>
                </a:lnTo>
                <a:lnTo>
                  <a:pt x="78073" y="1024381"/>
                </a:lnTo>
                <a:lnTo>
                  <a:pt x="45704" y="999247"/>
                </a:lnTo>
                <a:lnTo>
                  <a:pt x="21283" y="966301"/>
                </a:lnTo>
                <a:lnTo>
                  <a:pt x="5750" y="928344"/>
                </a:lnTo>
                <a:lnTo>
                  <a:pt x="0" y="880230"/>
                </a:lnTo>
                <a:lnTo>
                  <a:pt x="341" y="874133"/>
                </a:lnTo>
                <a:lnTo>
                  <a:pt x="8930" y="834076"/>
                </a:lnTo>
                <a:lnTo>
                  <a:pt x="27744" y="797715"/>
                </a:lnTo>
                <a:lnTo>
                  <a:pt x="55480" y="767565"/>
                </a:lnTo>
                <a:lnTo>
                  <a:pt x="106243" y="736662"/>
                </a:lnTo>
                <a:lnTo>
                  <a:pt x="141612" y="719292"/>
                </a:lnTo>
                <a:lnTo>
                  <a:pt x="214807" y="684864"/>
                </a:lnTo>
                <a:lnTo>
                  <a:pt x="350869" y="973743"/>
                </a:lnTo>
                <a:lnTo>
                  <a:pt x="311530" y="992033"/>
                </a:lnTo>
                <a:lnTo>
                  <a:pt x="271712" y="1009168"/>
                </a:lnTo>
                <a:lnTo>
                  <a:pt x="231417" y="1025148"/>
                </a:lnTo>
                <a:lnTo>
                  <a:pt x="190644" y="1039971"/>
                </a:lnTo>
                <a:lnTo>
                  <a:pt x="156753" y="1044577"/>
                </a:lnTo>
                <a:close/>
              </a:path>
              <a:path w="1334134" h="1330960">
                <a:moveTo>
                  <a:pt x="1029566" y="976290"/>
                </a:moveTo>
                <a:lnTo>
                  <a:pt x="1021173" y="974909"/>
                </a:lnTo>
                <a:lnTo>
                  <a:pt x="1012513" y="973797"/>
                </a:lnTo>
                <a:lnTo>
                  <a:pt x="1004590" y="971931"/>
                </a:lnTo>
                <a:lnTo>
                  <a:pt x="998407" y="968289"/>
                </a:lnTo>
                <a:lnTo>
                  <a:pt x="979031" y="951207"/>
                </a:lnTo>
                <a:lnTo>
                  <a:pt x="958508" y="935783"/>
                </a:lnTo>
                <a:lnTo>
                  <a:pt x="914022" y="909908"/>
                </a:lnTo>
                <a:lnTo>
                  <a:pt x="866074" y="891210"/>
                </a:lnTo>
                <a:lnTo>
                  <a:pt x="815795" y="880230"/>
                </a:lnTo>
                <a:lnTo>
                  <a:pt x="765314" y="874142"/>
                </a:lnTo>
                <a:lnTo>
                  <a:pt x="715327" y="872549"/>
                </a:lnTo>
                <a:lnTo>
                  <a:pt x="999851" y="872549"/>
                </a:lnTo>
                <a:lnTo>
                  <a:pt x="1027934" y="932162"/>
                </a:lnTo>
                <a:lnTo>
                  <a:pt x="1029871" y="936126"/>
                </a:lnTo>
                <a:lnTo>
                  <a:pt x="1031037" y="938619"/>
                </a:lnTo>
                <a:lnTo>
                  <a:pt x="1039862" y="960935"/>
                </a:lnTo>
                <a:lnTo>
                  <a:pt x="1038338" y="965850"/>
                </a:lnTo>
                <a:lnTo>
                  <a:pt x="1037710" y="967482"/>
                </a:lnTo>
                <a:lnTo>
                  <a:pt x="1036060" y="971402"/>
                </a:lnTo>
                <a:lnTo>
                  <a:pt x="1033345" y="974338"/>
                </a:lnTo>
                <a:lnTo>
                  <a:pt x="1029566" y="976290"/>
                </a:lnTo>
                <a:close/>
              </a:path>
              <a:path w="1334134" h="1330960">
                <a:moveTo>
                  <a:pt x="451539" y="1066592"/>
                </a:moveTo>
                <a:lnTo>
                  <a:pt x="444579" y="1053444"/>
                </a:lnTo>
                <a:lnTo>
                  <a:pt x="425780" y="1018642"/>
                </a:lnTo>
                <a:lnTo>
                  <a:pt x="417295" y="1002498"/>
                </a:lnTo>
                <a:lnTo>
                  <a:pt x="514610" y="959320"/>
                </a:lnTo>
                <a:lnTo>
                  <a:pt x="530259" y="995515"/>
                </a:lnTo>
                <a:lnTo>
                  <a:pt x="529261" y="1022979"/>
                </a:lnTo>
                <a:lnTo>
                  <a:pt x="505171" y="1045431"/>
                </a:lnTo>
                <a:lnTo>
                  <a:pt x="451539" y="1066592"/>
                </a:lnTo>
                <a:close/>
              </a:path>
              <a:path w="1334134" h="1330960">
                <a:moveTo>
                  <a:pt x="469021" y="1330808"/>
                </a:moveTo>
                <a:lnTo>
                  <a:pt x="456557" y="1328303"/>
                </a:lnTo>
                <a:lnTo>
                  <a:pt x="445850" y="1320618"/>
                </a:lnTo>
                <a:lnTo>
                  <a:pt x="436525" y="1308705"/>
                </a:lnTo>
                <a:lnTo>
                  <a:pt x="410430" y="1267942"/>
                </a:lnTo>
                <a:lnTo>
                  <a:pt x="277896" y="1062412"/>
                </a:lnTo>
                <a:lnTo>
                  <a:pt x="370422" y="1018642"/>
                </a:lnTo>
                <a:lnTo>
                  <a:pt x="374117" y="1025226"/>
                </a:lnTo>
                <a:lnTo>
                  <a:pt x="377741" y="1030715"/>
                </a:lnTo>
                <a:lnTo>
                  <a:pt x="493066" y="1275788"/>
                </a:lnTo>
                <a:lnTo>
                  <a:pt x="499066" y="1293165"/>
                </a:lnTo>
                <a:lnTo>
                  <a:pt x="499533" y="1307775"/>
                </a:lnTo>
                <a:lnTo>
                  <a:pt x="494403" y="1319240"/>
                </a:lnTo>
                <a:lnTo>
                  <a:pt x="483613" y="1327182"/>
                </a:lnTo>
                <a:lnTo>
                  <a:pt x="469021" y="1330808"/>
                </a:lnTo>
                <a:close/>
              </a:path>
              <a:path w="1334134" h="1330960">
                <a:moveTo>
                  <a:pt x="882384" y="136414"/>
                </a:moveTo>
                <a:lnTo>
                  <a:pt x="855066" y="109303"/>
                </a:lnTo>
                <a:lnTo>
                  <a:pt x="856030" y="98505"/>
                </a:lnTo>
                <a:lnTo>
                  <a:pt x="857853" y="93605"/>
                </a:lnTo>
                <a:lnTo>
                  <a:pt x="861017" y="89204"/>
                </a:lnTo>
                <a:lnTo>
                  <a:pt x="873619" y="70380"/>
                </a:lnTo>
                <a:lnTo>
                  <a:pt x="886310" y="51668"/>
                </a:lnTo>
                <a:lnTo>
                  <a:pt x="899091" y="33068"/>
                </a:lnTo>
                <a:lnTo>
                  <a:pt x="911962" y="14580"/>
                </a:lnTo>
                <a:lnTo>
                  <a:pt x="914978" y="10000"/>
                </a:lnTo>
                <a:lnTo>
                  <a:pt x="918905" y="6421"/>
                </a:lnTo>
                <a:lnTo>
                  <a:pt x="928584" y="1264"/>
                </a:lnTo>
                <a:lnTo>
                  <a:pt x="933745" y="0"/>
                </a:lnTo>
                <a:lnTo>
                  <a:pt x="939228" y="50"/>
                </a:lnTo>
                <a:lnTo>
                  <a:pt x="966495" y="16571"/>
                </a:lnTo>
                <a:lnTo>
                  <a:pt x="968468" y="19424"/>
                </a:lnTo>
                <a:lnTo>
                  <a:pt x="967750" y="23011"/>
                </a:lnTo>
                <a:lnTo>
                  <a:pt x="967033" y="26958"/>
                </a:lnTo>
                <a:lnTo>
                  <a:pt x="966853" y="28931"/>
                </a:lnTo>
                <a:lnTo>
                  <a:pt x="966523" y="35119"/>
                </a:lnTo>
                <a:lnTo>
                  <a:pt x="964849" y="40919"/>
                </a:lnTo>
                <a:lnTo>
                  <a:pt x="935730" y="85392"/>
                </a:lnTo>
                <a:lnTo>
                  <a:pt x="909630" y="123107"/>
                </a:lnTo>
                <a:lnTo>
                  <a:pt x="890161" y="136144"/>
                </a:lnTo>
                <a:lnTo>
                  <a:pt x="882384" y="136414"/>
                </a:lnTo>
                <a:close/>
              </a:path>
              <a:path w="1334134" h="1330960">
                <a:moveTo>
                  <a:pt x="1115612" y="452051"/>
                </a:moveTo>
                <a:lnTo>
                  <a:pt x="1110629" y="450790"/>
                </a:lnTo>
                <a:lnTo>
                  <a:pt x="1101361" y="445512"/>
                </a:lnTo>
                <a:lnTo>
                  <a:pt x="1097733" y="441870"/>
                </a:lnTo>
                <a:lnTo>
                  <a:pt x="1095113" y="437225"/>
                </a:lnTo>
                <a:lnTo>
                  <a:pt x="1092572" y="432777"/>
                </a:lnTo>
                <a:lnTo>
                  <a:pt x="1091197" y="427993"/>
                </a:lnTo>
                <a:lnTo>
                  <a:pt x="1091026" y="423816"/>
                </a:lnTo>
                <a:lnTo>
                  <a:pt x="1090942" y="417467"/>
                </a:lnTo>
                <a:lnTo>
                  <a:pt x="1092249" y="412409"/>
                </a:lnTo>
                <a:lnTo>
                  <a:pt x="1097566" y="402992"/>
                </a:lnTo>
                <a:lnTo>
                  <a:pt x="1101222" y="399260"/>
                </a:lnTo>
                <a:lnTo>
                  <a:pt x="1105876" y="396505"/>
                </a:lnTo>
                <a:lnTo>
                  <a:pt x="1125148" y="384571"/>
                </a:lnTo>
                <a:lnTo>
                  <a:pt x="1163895" y="361038"/>
                </a:lnTo>
                <a:lnTo>
                  <a:pt x="1183369" y="349507"/>
                </a:lnTo>
                <a:lnTo>
                  <a:pt x="1187942" y="346571"/>
                </a:lnTo>
                <a:lnTo>
                  <a:pt x="1192939" y="344928"/>
                </a:lnTo>
                <a:lnTo>
                  <a:pt x="1203784" y="344226"/>
                </a:lnTo>
                <a:lnTo>
                  <a:pt x="1208952" y="345212"/>
                </a:lnTo>
                <a:lnTo>
                  <a:pt x="1232161" y="373724"/>
                </a:lnTo>
                <a:lnTo>
                  <a:pt x="1232700" y="377311"/>
                </a:lnTo>
                <a:lnTo>
                  <a:pt x="1230368" y="380181"/>
                </a:lnTo>
                <a:lnTo>
                  <a:pt x="1229471" y="381796"/>
                </a:lnTo>
                <a:lnTo>
                  <a:pt x="1228394" y="383410"/>
                </a:lnTo>
                <a:lnTo>
                  <a:pt x="1227318" y="385204"/>
                </a:lnTo>
                <a:lnTo>
                  <a:pt x="1224488" y="390700"/>
                </a:lnTo>
                <a:lnTo>
                  <a:pt x="1220602" y="395305"/>
                </a:lnTo>
                <a:lnTo>
                  <a:pt x="1175723" y="423816"/>
                </a:lnTo>
                <a:lnTo>
                  <a:pt x="1136191" y="447271"/>
                </a:lnTo>
                <a:lnTo>
                  <a:pt x="1131560" y="450301"/>
                </a:lnTo>
                <a:lnTo>
                  <a:pt x="1126478" y="451856"/>
                </a:lnTo>
                <a:lnTo>
                  <a:pt x="1115612" y="452051"/>
                </a:lnTo>
                <a:close/>
              </a:path>
              <a:path w="1334134" h="1330960">
                <a:moveTo>
                  <a:pt x="1301959" y="888951"/>
                </a:moveTo>
                <a:lnTo>
                  <a:pt x="1295843" y="888015"/>
                </a:lnTo>
                <a:lnTo>
                  <a:pt x="1273047" y="882320"/>
                </a:lnTo>
                <a:lnTo>
                  <a:pt x="1250302" y="876356"/>
                </a:lnTo>
                <a:lnTo>
                  <a:pt x="1205971" y="864157"/>
                </a:lnTo>
                <a:lnTo>
                  <a:pt x="1200661" y="862851"/>
                </a:lnTo>
                <a:lnTo>
                  <a:pt x="1183175" y="837839"/>
                </a:lnTo>
                <a:lnTo>
                  <a:pt x="1183279" y="832687"/>
                </a:lnTo>
                <a:lnTo>
                  <a:pt x="1211297" y="805641"/>
                </a:lnTo>
                <a:lnTo>
                  <a:pt x="1216533" y="805684"/>
                </a:lnTo>
                <a:lnTo>
                  <a:pt x="1221757" y="807114"/>
                </a:lnTo>
                <a:lnTo>
                  <a:pt x="1287546" y="824368"/>
                </a:lnTo>
                <a:lnTo>
                  <a:pt x="1309296" y="830433"/>
                </a:lnTo>
                <a:lnTo>
                  <a:pt x="1314568" y="831734"/>
                </a:lnTo>
                <a:lnTo>
                  <a:pt x="1319209" y="834215"/>
                </a:lnTo>
                <a:lnTo>
                  <a:pt x="1333900" y="861930"/>
                </a:lnTo>
                <a:lnTo>
                  <a:pt x="1331668" y="873027"/>
                </a:lnTo>
                <a:lnTo>
                  <a:pt x="1329280" y="877959"/>
                </a:lnTo>
                <a:lnTo>
                  <a:pt x="1325589" y="882320"/>
                </a:lnTo>
                <a:lnTo>
                  <a:pt x="1323468" y="885325"/>
                </a:lnTo>
                <a:lnTo>
                  <a:pt x="1319701" y="885683"/>
                </a:lnTo>
                <a:lnTo>
                  <a:pt x="1317907" y="886042"/>
                </a:lnTo>
                <a:lnTo>
                  <a:pt x="1315934" y="886401"/>
                </a:lnTo>
                <a:lnTo>
                  <a:pt x="1307998" y="888592"/>
                </a:lnTo>
                <a:lnTo>
                  <a:pt x="1301959" y="888951"/>
                </a:lnTo>
                <a:close/>
              </a:path>
            </a:pathLst>
          </a:custGeom>
          <a:solidFill>
            <a:srgbClr val="FDFAFA"/>
          </a:solidFill>
        </p:spPr>
        <p:txBody>
          <a:bodyPr wrap="square" lIns="0" tIns="0" rIns="0" bIns="0" rtlCol="0"/>
          <a:lstStyle/>
          <a:p>
            <a:endParaRPr/>
          </a:p>
        </p:txBody>
      </p:sp>
      <p:sp>
        <p:nvSpPr>
          <p:cNvPr id="13" name="object 13"/>
          <p:cNvSpPr/>
          <p:nvPr/>
        </p:nvSpPr>
        <p:spPr>
          <a:xfrm>
            <a:off x="13905146" y="4678111"/>
            <a:ext cx="4113529" cy="4087495"/>
          </a:xfrm>
          <a:custGeom>
            <a:avLst/>
            <a:gdLst/>
            <a:ahLst/>
            <a:cxnLst/>
            <a:rect l="l" t="t" r="r" b="b"/>
            <a:pathLst>
              <a:path w="4113530" h="4087495">
                <a:moveTo>
                  <a:pt x="0" y="0"/>
                </a:moveTo>
                <a:lnTo>
                  <a:pt x="4113179" y="0"/>
                </a:lnTo>
                <a:lnTo>
                  <a:pt x="4113179" y="4087472"/>
                </a:lnTo>
                <a:lnTo>
                  <a:pt x="0" y="4087472"/>
                </a:lnTo>
                <a:lnTo>
                  <a:pt x="0" y="0"/>
                </a:lnTo>
                <a:close/>
              </a:path>
            </a:pathLst>
          </a:custGeom>
          <a:solidFill>
            <a:srgbClr val="1A1A1A"/>
          </a:solidFill>
        </p:spPr>
        <p:txBody>
          <a:bodyPr wrap="square" lIns="0" tIns="0" rIns="0" bIns="0" rtlCol="0"/>
          <a:lstStyle/>
          <a:p>
            <a:endParaRPr/>
          </a:p>
        </p:txBody>
      </p:sp>
      <p:sp>
        <p:nvSpPr>
          <p:cNvPr id="14" name="object 14"/>
          <p:cNvSpPr/>
          <p:nvPr/>
        </p:nvSpPr>
        <p:spPr>
          <a:xfrm>
            <a:off x="2049516" y="4140203"/>
            <a:ext cx="925830" cy="925830"/>
          </a:xfrm>
          <a:custGeom>
            <a:avLst/>
            <a:gdLst/>
            <a:ahLst/>
            <a:cxnLst/>
            <a:rect l="l" t="t" r="r" b="b"/>
            <a:pathLst>
              <a:path w="925830" h="925829">
                <a:moveTo>
                  <a:pt x="462603" y="925208"/>
                </a:moveTo>
                <a:lnTo>
                  <a:pt x="415370" y="922815"/>
                </a:lnTo>
                <a:lnTo>
                  <a:pt x="369486" y="915792"/>
                </a:lnTo>
                <a:lnTo>
                  <a:pt x="325186" y="904374"/>
                </a:lnTo>
                <a:lnTo>
                  <a:pt x="282703" y="888795"/>
                </a:lnTo>
                <a:lnTo>
                  <a:pt x="242273" y="869290"/>
                </a:lnTo>
                <a:lnTo>
                  <a:pt x="204129" y="846092"/>
                </a:lnTo>
                <a:lnTo>
                  <a:pt x="168506" y="819436"/>
                </a:lnTo>
                <a:lnTo>
                  <a:pt x="135638" y="789556"/>
                </a:lnTo>
                <a:lnTo>
                  <a:pt x="105760" y="756687"/>
                </a:lnTo>
                <a:lnTo>
                  <a:pt x="79106" y="721063"/>
                </a:lnTo>
                <a:lnTo>
                  <a:pt x="55909" y="682919"/>
                </a:lnTo>
                <a:lnTo>
                  <a:pt x="36405" y="642488"/>
                </a:lnTo>
                <a:lnTo>
                  <a:pt x="20828" y="600006"/>
                </a:lnTo>
                <a:lnTo>
                  <a:pt x="9412" y="555706"/>
                </a:lnTo>
                <a:lnTo>
                  <a:pt x="2391" y="509823"/>
                </a:lnTo>
                <a:lnTo>
                  <a:pt x="0" y="462591"/>
                </a:lnTo>
                <a:lnTo>
                  <a:pt x="2392" y="415372"/>
                </a:lnTo>
                <a:lnTo>
                  <a:pt x="9414" y="369489"/>
                </a:lnTo>
                <a:lnTo>
                  <a:pt x="20846" y="325148"/>
                </a:lnTo>
                <a:lnTo>
                  <a:pt x="36415" y="282697"/>
                </a:lnTo>
                <a:lnTo>
                  <a:pt x="55920" y="242268"/>
                </a:lnTo>
                <a:lnTo>
                  <a:pt x="79118" y="204126"/>
                </a:lnTo>
                <a:lnTo>
                  <a:pt x="105773" y="168505"/>
                </a:lnTo>
                <a:lnTo>
                  <a:pt x="135652" y="135638"/>
                </a:lnTo>
                <a:lnTo>
                  <a:pt x="168519" y="105761"/>
                </a:lnTo>
                <a:lnTo>
                  <a:pt x="204141" y="79108"/>
                </a:lnTo>
                <a:lnTo>
                  <a:pt x="242284" y="55912"/>
                </a:lnTo>
                <a:lnTo>
                  <a:pt x="282713" y="36408"/>
                </a:lnTo>
                <a:lnTo>
                  <a:pt x="325194" y="20831"/>
                </a:lnTo>
                <a:lnTo>
                  <a:pt x="369492" y="9414"/>
                </a:lnTo>
                <a:lnTo>
                  <a:pt x="415374" y="2392"/>
                </a:lnTo>
                <a:lnTo>
                  <a:pt x="462603" y="0"/>
                </a:lnTo>
                <a:lnTo>
                  <a:pt x="509836" y="2392"/>
                </a:lnTo>
                <a:lnTo>
                  <a:pt x="555720" y="9415"/>
                </a:lnTo>
                <a:lnTo>
                  <a:pt x="600021" y="20832"/>
                </a:lnTo>
                <a:lnTo>
                  <a:pt x="642503" y="36410"/>
                </a:lnTo>
                <a:lnTo>
                  <a:pt x="680227" y="54608"/>
                </a:lnTo>
                <a:lnTo>
                  <a:pt x="462603" y="54608"/>
                </a:lnTo>
                <a:lnTo>
                  <a:pt x="415090" y="57359"/>
                </a:lnTo>
                <a:lnTo>
                  <a:pt x="369168" y="65403"/>
                </a:lnTo>
                <a:lnTo>
                  <a:pt x="325148" y="78433"/>
                </a:lnTo>
                <a:lnTo>
                  <a:pt x="283337" y="96141"/>
                </a:lnTo>
                <a:lnTo>
                  <a:pt x="244043" y="118218"/>
                </a:lnTo>
                <a:lnTo>
                  <a:pt x="207576" y="144355"/>
                </a:lnTo>
                <a:lnTo>
                  <a:pt x="174244" y="174244"/>
                </a:lnTo>
                <a:lnTo>
                  <a:pt x="144355" y="207577"/>
                </a:lnTo>
                <a:lnTo>
                  <a:pt x="118217" y="244044"/>
                </a:lnTo>
                <a:lnTo>
                  <a:pt x="96141" y="283337"/>
                </a:lnTo>
                <a:lnTo>
                  <a:pt x="78421" y="325190"/>
                </a:lnTo>
                <a:lnTo>
                  <a:pt x="65402" y="369169"/>
                </a:lnTo>
                <a:lnTo>
                  <a:pt x="57358" y="415090"/>
                </a:lnTo>
                <a:lnTo>
                  <a:pt x="54608" y="462604"/>
                </a:lnTo>
                <a:lnTo>
                  <a:pt x="57358" y="510117"/>
                </a:lnTo>
                <a:lnTo>
                  <a:pt x="65402" y="556039"/>
                </a:lnTo>
                <a:lnTo>
                  <a:pt x="78433" y="600059"/>
                </a:lnTo>
                <a:lnTo>
                  <a:pt x="96141" y="641870"/>
                </a:lnTo>
                <a:lnTo>
                  <a:pt x="118217" y="681164"/>
                </a:lnTo>
                <a:lnTo>
                  <a:pt x="144355" y="717631"/>
                </a:lnTo>
                <a:lnTo>
                  <a:pt x="174244" y="750963"/>
                </a:lnTo>
                <a:lnTo>
                  <a:pt x="207576" y="780852"/>
                </a:lnTo>
                <a:lnTo>
                  <a:pt x="244043" y="806989"/>
                </a:lnTo>
                <a:lnTo>
                  <a:pt x="283337" y="829066"/>
                </a:lnTo>
                <a:lnTo>
                  <a:pt x="325148" y="846774"/>
                </a:lnTo>
                <a:lnTo>
                  <a:pt x="369168" y="859804"/>
                </a:lnTo>
                <a:lnTo>
                  <a:pt x="415090" y="867849"/>
                </a:lnTo>
                <a:lnTo>
                  <a:pt x="462603" y="870599"/>
                </a:lnTo>
                <a:lnTo>
                  <a:pt x="680214" y="870599"/>
                </a:lnTo>
                <a:lnTo>
                  <a:pt x="642493" y="888797"/>
                </a:lnTo>
                <a:lnTo>
                  <a:pt x="600012" y="904376"/>
                </a:lnTo>
                <a:lnTo>
                  <a:pt x="555714" y="915793"/>
                </a:lnTo>
                <a:lnTo>
                  <a:pt x="509832" y="922815"/>
                </a:lnTo>
                <a:lnTo>
                  <a:pt x="462603" y="925208"/>
                </a:lnTo>
                <a:close/>
              </a:path>
              <a:path w="925830" h="925829">
                <a:moveTo>
                  <a:pt x="680214" y="870599"/>
                </a:moveTo>
                <a:lnTo>
                  <a:pt x="462603" y="870599"/>
                </a:lnTo>
                <a:lnTo>
                  <a:pt x="510117" y="867849"/>
                </a:lnTo>
                <a:lnTo>
                  <a:pt x="556038" y="859804"/>
                </a:lnTo>
                <a:lnTo>
                  <a:pt x="600058" y="846774"/>
                </a:lnTo>
                <a:lnTo>
                  <a:pt x="641870" y="829066"/>
                </a:lnTo>
                <a:lnTo>
                  <a:pt x="681163" y="806989"/>
                </a:lnTo>
                <a:lnTo>
                  <a:pt x="717630" y="780852"/>
                </a:lnTo>
                <a:lnTo>
                  <a:pt x="750963" y="750963"/>
                </a:lnTo>
                <a:lnTo>
                  <a:pt x="780852" y="717631"/>
                </a:lnTo>
                <a:lnTo>
                  <a:pt x="806989" y="681164"/>
                </a:lnTo>
                <a:lnTo>
                  <a:pt x="829065" y="641870"/>
                </a:lnTo>
                <a:lnTo>
                  <a:pt x="846789" y="600006"/>
                </a:lnTo>
                <a:lnTo>
                  <a:pt x="859804" y="556039"/>
                </a:lnTo>
                <a:lnTo>
                  <a:pt x="867848" y="510117"/>
                </a:lnTo>
                <a:lnTo>
                  <a:pt x="870598" y="462591"/>
                </a:lnTo>
                <a:lnTo>
                  <a:pt x="867848" y="415090"/>
                </a:lnTo>
                <a:lnTo>
                  <a:pt x="859804" y="369169"/>
                </a:lnTo>
                <a:lnTo>
                  <a:pt x="846773" y="325148"/>
                </a:lnTo>
                <a:lnTo>
                  <a:pt x="829065" y="283337"/>
                </a:lnTo>
                <a:lnTo>
                  <a:pt x="806989" y="244044"/>
                </a:lnTo>
                <a:lnTo>
                  <a:pt x="780852" y="207577"/>
                </a:lnTo>
                <a:lnTo>
                  <a:pt x="750963" y="174244"/>
                </a:lnTo>
                <a:lnTo>
                  <a:pt x="717630" y="144355"/>
                </a:lnTo>
                <a:lnTo>
                  <a:pt x="681163" y="118218"/>
                </a:lnTo>
                <a:lnTo>
                  <a:pt x="641870" y="96141"/>
                </a:lnTo>
                <a:lnTo>
                  <a:pt x="600058" y="78433"/>
                </a:lnTo>
                <a:lnTo>
                  <a:pt x="556038" y="65403"/>
                </a:lnTo>
                <a:lnTo>
                  <a:pt x="510117" y="57359"/>
                </a:lnTo>
                <a:lnTo>
                  <a:pt x="462603" y="54608"/>
                </a:lnTo>
                <a:lnTo>
                  <a:pt x="680227" y="54608"/>
                </a:lnTo>
                <a:lnTo>
                  <a:pt x="721077" y="79112"/>
                </a:lnTo>
                <a:lnTo>
                  <a:pt x="756700" y="105767"/>
                </a:lnTo>
                <a:lnTo>
                  <a:pt x="789568" y="135645"/>
                </a:lnTo>
                <a:lnTo>
                  <a:pt x="819446" y="168513"/>
                </a:lnTo>
                <a:lnTo>
                  <a:pt x="846101" y="204135"/>
                </a:lnTo>
                <a:lnTo>
                  <a:pt x="869297" y="242278"/>
                </a:lnTo>
                <a:lnTo>
                  <a:pt x="888801" y="282708"/>
                </a:lnTo>
                <a:lnTo>
                  <a:pt x="904378" y="325190"/>
                </a:lnTo>
                <a:lnTo>
                  <a:pt x="915794" y="369489"/>
                </a:lnTo>
                <a:lnTo>
                  <a:pt x="922815" y="415372"/>
                </a:lnTo>
                <a:lnTo>
                  <a:pt x="925207" y="462604"/>
                </a:lnTo>
                <a:lnTo>
                  <a:pt x="922815" y="509823"/>
                </a:lnTo>
                <a:lnTo>
                  <a:pt x="915792" y="555706"/>
                </a:lnTo>
                <a:lnTo>
                  <a:pt x="904355" y="600059"/>
                </a:lnTo>
                <a:lnTo>
                  <a:pt x="888791" y="642499"/>
                </a:lnTo>
                <a:lnTo>
                  <a:pt x="869286" y="682929"/>
                </a:lnTo>
                <a:lnTo>
                  <a:pt x="846088" y="721072"/>
                </a:lnTo>
                <a:lnTo>
                  <a:pt x="819433" y="756695"/>
                </a:lnTo>
                <a:lnTo>
                  <a:pt x="789555" y="789563"/>
                </a:lnTo>
                <a:lnTo>
                  <a:pt x="756687" y="819441"/>
                </a:lnTo>
                <a:lnTo>
                  <a:pt x="721065" y="846096"/>
                </a:lnTo>
                <a:lnTo>
                  <a:pt x="682922" y="869293"/>
                </a:lnTo>
                <a:lnTo>
                  <a:pt x="680214" y="870599"/>
                </a:lnTo>
                <a:close/>
              </a:path>
            </a:pathLst>
          </a:custGeom>
          <a:solidFill>
            <a:srgbClr val="FFFFFF"/>
          </a:solidFill>
        </p:spPr>
        <p:txBody>
          <a:bodyPr wrap="square" lIns="0" tIns="0" rIns="0" bIns="0" rtlCol="0"/>
          <a:lstStyle/>
          <a:p>
            <a:endParaRPr/>
          </a:p>
        </p:txBody>
      </p:sp>
      <p:sp>
        <p:nvSpPr>
          <p:cNvPr id="15" name="object 15"/>
          <p:cNvSpPr/>
          <p:nvPr/>
        </p:nvSpPr>
        <p:spPr>
          <a:xfrm>
            <a:off x="2130557" y="4221231"/>
            <a:ext cx="763270" cy="763270"/>
          </a:xfrm>
          <a:custGeom>
            <a:avLst/>
            <a:gdLst/>
            <a:ahLst/>
            <a:cxnLst/>
            <a:rect l="l" t="t" r="r" b="b"/>
            <a:pathLst>
              <a:path w="763269" h="763270">
                <a:moveTo>
                  <a:pt x="381562" y="763139"/>
                </a:moveTo>
                <a:lnTo>
                  <a:pt x="333768" y="760160"/>
                </a:lnTo>
                <a:lnTo>
                  <a:pt x="287725" y="751465"/>
                </a:lnTo>
                <a:lnTo>
                  <a:pt x="243796" y="737413"/>
                </a:lnTo>
                <a:lnTo>
                  <a:pt x="202340" y="718365"/>
                </a:lnTo>
                <a:lnTo>
                  <a:pt x="163718" y="694681"/>
                </a:lnTo>
                <a:lnTo>
                  <a:pt x="128289" y="666721"/>
                </a:lnTo>
                <a:lnTo>
                  <a:pt x="96416" y="634847"/>
                </a:lnTo>
                <a:lnTo>
                  <a:pt x="68457" y="599418"/>
                </a:lnTo>
                <a:lnTo>
                  <a:pt x="44773" y="560794"/>
                </a:lnTo>
                <a:lnTo>
                  <a:pt x="25725" y="519336"/>
                </a:lnTo>
                <a:lnTo>
                  <a:pt x="11673" y="475405"/>
                </a:lnTo>
                <a:lnTo>
                  <a:pt x="2978" y="429360"/>
                </a:lnTo>
                <a:lnTo>
                  <a:pt x="0" y="381563"/>
                </a:lnTo>
                <a:lnTo>
                  <a:pt x="2978" y="333765"/>
                </a:lnTo>
                <a:lnTo>
                  <a:pt x="11673" y="287721"/>
                </a:lnTo>
                <a:lnTo>
                  <a:pt x="25725" y="243791"/>
                </a:lnTo>
                <a:lnTo>
                  <a:pt x="44773" y="202334"/>
                </a:lnTo>
                <a:lnTo>
                  <a:pt x="68457" y="163712"/>
                </a:lnTo>
                <a:lnTo>
                  <a:pt x="96416" y="128284"/>
                </a:lnTo>
                <a:lnTo>
                  <a:pt x="128289" y="96411"/>
                </a:lnTo>
                <a:lnTo>
                  <a:pt x="163718" y="68453"/>
                </a:lnTo>
                <a:lnTo>
                  <a:pt x="202340" y="44771"/>
                </a:lnTo>
                <a:lnTo>
                  <a:pt x="243796" y="25724"/>
                </a:lnTo>
                <a:lnTo>
                  <a:pt x="287725" y="11673"/>
                </a:lnTo>
                <a:lnTo>
                  <a:pt x="333768" y="2978"/>
                </a:lnTo>
                <a:lnTo>
                  <a:pt x="381562" y="0"/>
                </a:lnTo>
                <a:lnTo>
                  <a:pt x="429357" y="2978"/>
                </a:lnTo>
                <a:lnTo>
                  <a:pt x="475400" y="11673"/>
                </a:lnTo>
                <a:lnTo>
                  <a:pt x="519329" y="25725"/>
                </a:lnTo>
                <a:lnTo>
                  <a:pt x="560785" y="44774"/>
                </a:lnTo>
                <a:lnTo>
                  <a:pt x="599407" y="68457"/>
                </a:lnTo>
                <a:lnTo>
                  <a:pt x="617579" y="82798"/>
                </a:lnTo>
                <a:lnTo>
                  <a:pt x="345852" y="82798"/>
                </a:lnTo>
                <a:lnTo>
                  <a:pt x="330506" y="86058"/>
                </a:lnTo>
                <a:lnTo>
                  <a:pt x="318251" y="94866"/>
                </a:lnTo>
                <a:lnTo>
                  <a:pt x="310425" y="107771"/>
                </a:lnTo>
                <a:lnTo>
                  <a:pt x="308372" y="123319"/>
                </a:lnTo>
                <a:lnTo>
                  <a:pt x="332769" y="435127"/>
                </a:lnTo>
                <a:lnTo>
                  <a:pt x="335996" y="446911"/>
                </a:lnTo>
                <a:lnTo>
                  <a:pt x="343077" y="456392"/>
                </a:lnTo>
                <a:lnTo>
                  <a:pt x="353082" y="462712"/>
                </a:lnTo>
                <a:lnTo>
                  <a:pt x="365082" y="465009"/>
                </a:lnTo>
                <a:lnTo>
                  <a:pt x="753417" y="465009"/>
                </a:lnTo>
                <a:lnTo>
                  <a:pt x="751451" y="475417"/>
                </a:lnTo>
                <a:lnTo>
                  <a:pt x="737761" y="518217"/>
                </a:lnTo>
                <a:lnTo>
                  <a:pt x="363152" y="518217"/>
                </a:lnTo>
                <a:lnTo>
                  <a:pt x="353568" y="520152"/>
                </a:lnTo>
                <a:lnTo>
                  <a:pt x="345742" y="525428"/>
                </a:lnTo>
                <a:lnTo>
                  <a:pt x="340466" y="533255"/>
                </a:lnTo>
                <a:lnTo>
                  <a:pt x="338531" y="542839"/>
                </a:lnTo>
                <a:lnTo>
                  <a:pt x="338531" y="583082"/>
                </a:lnTo>
                <a:lnTo>
                  <a:pt x="340466" y="592666"/>
                </a:lnTo>
                <a:lnTo>
                  <a:pt x="345742" y="600493"/>
                </a:lnTo>
                <a:lnTo>
                  <a:pt x="353568" y="605769"/>
                </a:lnTo>
                <a:lnTo>
                  <a:pt x="363152" y="607704"/>
                </a:lnTo>
                <a:lnTo>
                  <a:pt x="688136" y="607704"/>
                </a:lnTo>
                <a:lnTo>
                  <a:pt x="666709" y="634854"/>
                </a:lnTo>
                <a:lnTo>
                  <a:pt x="634836" y="666727"/>
                </a:lnTo>
                <a:lnTo>
                  <a:pt x="599407" y="694685"/>
                </a:lnTo>
                <a:lnTo>
                  <a:pt x="560785" y="718368"/>
                </a:lnTo>
                <a:lnTo>
                  <a:pt x="519329" y="737414"/>
                </a:lnTo>
                <a:lnTo>
                  <a:pt x="475400" y="751465"/>
                </a:lnTo>
                <a:lnTo>
                  <a:pt x="429357" y="760160"/>
                </a:lnTo>
                <a:lnTo>
                  <a:pt x="381562" y="763139"/>
                </a:lnTo>
                <a:close/>
              </a:path>
              <a:path w="763269" h="763270">
                <a:moveTo>
                  <a:pt x="753417" y="465009"/>
                </a:moveTo>
                <a:lnTo>
                  <a:pt x="398043" y="465009"/>
                </a:lnTo>
                <a:lnTo>
                  <a:pt x="410043" y="462712"/>
                </a:lnTo>
                <a:lnTo>
                  <a:pt x="420048" y="456392"/>
                </a:lnTo>
                <a:lnTo>
                  <a:pt x="427129" y="446911"/>
                </a:lnTo>
                <a:lnTo>
                  <a:pt x="430356" y="435127"/>
                </a:lnTo>
                <a:lnTo>
                  <a:pt x="454753" y="123319"/>
                </a:lnTo>
                <a:lnTo>
                  <a:pt x="452698" y="107771"/>
                </a:lnTo>
                <a:lnTo>
                  <a:pt x="444869" y="94866"/>
                </a:lnTo>
                <a:lnTo>
                  <a:pt x="432613" y="86058"/>
                </a:lnTo>
                <a:lnTo>
                  <a:pt x="417272" y="82798"/>
                </a:lnTo>
                <a:lnTo>
                  <a:pt x="617579" y="82798"/>
                </a:lnTo>
                <a:lnTo>
                  <a:pt x="666709" y="128291"/>
                </a:lnTo>
                <a:lnTo>
                  <a:pt x="694668" y="163721"/>
                </a:lnTo>
                <a:lnTo>
                  <a:pt x="718352" y="202344"/>
                </a:lnTo>
                <a:lnTo>
                  <a:pt x="737400" y="243802"/>
                </a:lnTo>
                <a:lnTo>
                  <a:pt x="751451" y="287733"/>
                </a:lnTo>
                <a:lnTo>
                  <a:pt x="760147" y="333778"/>
                </a:lnTo>
                <a:lnTo>
                  <a:pt x="763125" y="381576"/>
                </a:lnTo>
                <a:lnTo>
                  <a:pt x="760147" y="429373"/>
                </a:lnTo>
                <a:lnTo>
                  <a:pt x="753417" y="465009"/>
                </a:lnTo>
                <a:close/>
              </a:path>
              <a:path w="763269" h="763270">
                <a:moveTo>
                  <a:pt x="688136" y="607704"/>
                </a:moveTo>
                <a:lnTo>
                  <a:pt x="403396" y="607704"/>
                </a:lnTo>
                <a:lnTo>
                  <a:pt x="412980" y="605769"/>
                </a:lnTo>
                <a:lnTo>
                  <a:pt x="420806" y="600493"/>
                </a:lnTo>
                <a:lnTo>
                  <a:pt x="426082" y="592666"/>
                </a:lnTo>
                <a:lnTo>
                  <a:pt x="428017" y="583082"/>
                </a:lnTo>
                <a:lnTo>
                  <a:pt x="428017" y="542839"/>
                </a:lnTo>
                <a:lnTo>
                  <a:pt x="426082" y="533255"/>
                </a:lnTo>
                <a:lnTo>
                  <a:pt x="420806" y="525428"/>
                </a:lnTo>
                <a:lnTo>
                  <a:pt x="412980" y="520152"/>
                </a:lnTo>
                <a:lnTo>
                  <a:pt x="403396" y="518217"/>
                </a:lnTo>
                <a:lnTo>
                  <a:pt x="737761" y="518217"/>
                </a:lnTo>
                <a:lnTo>
                  <a:pt x="737400" y="519348"/>
                </a:lnTo>
                <a:lnTo>
                  <a:pt x="718352" y="560804"/>
                </a:lnTo>
                <a:lnTo>
                  <a:pt x="694668" y="599426"/>
                </a:lnTo>
                <a:lnTo>
                  <a:pt x="688136" y="607704"/>
                </a:lnTo>
                <a:close/>
              </a:path>
            </a:pathLst>
          </a:custGeom>
          <a:solidFill>
            <a:srgbClr val="FFFFFF"/>
          </a:solidFill>
        </p:spPr>
        <p:txBody>
          <a:bodyPr wrap="square" lIns="0" tIns="0" rIns="0" bIns="0" rtlCol="0"/>
          <a:lstStyle/>
          <a:p>
            <a:endParaRPr/>
          </a:p>
        </p:txBody>
      </p:sp>
      <p:sp>
        <p:nvSpPr>
          <p:cNvPr id="16" name="object 16"/>
          <p:cNvSpPr/>
          <p:nvPr/>
        </p:nvSpPr>
        <p:spPr>
          <a:xfrm>
            <a:off x="1707297" y="3797958"/>
            <a:ext cx="1609725" cy="1600200"/>
          </a:xfrm>
          <a:custGeom>
            <a:avLst/>
            <a:gdLst/>
            <a:ahLst/>
            <a:cxnLst/>
            <a:rect l="l" t="t" r="r" b="b"/>
            <a:pathLst>
              <a:path w="1609725" h="1600200">
                <a:moveTo>
                  <a:pt x="1097475" y="177800"/>
                </a:moveTo>
                <a:lnTo>
                  <a:pt x="511496" y="177800"/>
                </a:lnTo>
                <a:lnTo>
                  <a:pt x="543209" y="165100"/>
                </a:lnTo>
                <a:lnTo>
                  <a:pt x="570526" y="152400"/>
                </a:lnTo>
                <a:lnTo>
                  <a:pt x="589868" y="127000"/>
                </a:lnTo>
                <a:lnTo>
                  <a:pt x="599864" y="88900"/>
                </a:lnTo>
                <a:lnTo>
                  <a:pt x="599140" y="63500"/>
                </a:lnTo>
                <a:lnTo>
                  <a:pt x="589928" y="12700"/>
                </a:lnTo>
                <a:lnTo>
                  <a:pt x="617933" y="12700"/>
                </a:lnTo>
                <a:lnTo>
                  <a:pt x="646199" y="0"/>
                </a:lnTo>
                <a:lnTo>
                  <a:pt x="703243" y="0"/>
                </a:lnTo>
                <a:lnTo>
                  <a:pt x="712468" y="38100"/>
                </a:lnTo>
                <a:lnTo>
                  <a:pt x="724250" y="76200"/>
                </a:lnTo>
                <a:lnTo>
                  <a:pt x="745009" y="88900"/>
                </a:lnTo>
                <a:lnTo>
                  <a:pt x="772494" y="114300"/>
                </a:lnTo>
                <a:lnTo>
                  <a:pt x="1015684" y="114300"/>
                </a:lnTo>
                <a:lnTo>
                  <a:pt x="1019029" y="127000"/>
                </a:lnTo>
                <a:lnTo>
                  <a:pt x="1038401" y="152400"/>
                </a:lnTo>
                <a:lnTo>
                  <a:pt x="1065735" y="165100"/>
                </a:lnTo>
                <a:lnTo>
                  <a:pt x="1097475" y="177800"/>
                </a:lnTo>
                <a:close/>
              </a:path>
              <a:path w="1609725" h="1600200">
                <a:moveTo>
                  <a:pt x="1015684" y="114300"/>
                </a:moveTo>
                <a:lnTo>
                  <a:pt x="836500" y="114300"/>
                </a:lnTo>
                <a:lnTo>
                  <a:pt x="863976" y="88900"/>
                </a:lnTo>
                <a:lnTo>
                  <a:pt x="884719" y="76200"/>
                </a:lnTo>
                <a:lnTo>
                  <a:pt x="896476" y="38100"/>
                </a:lnTo>
                <a:lnTo>
                  <a:pt x="905595" y="0"/>
                </a:lnTo>
                <a:lnTo>
                  <a:pt x="976726" y="0"/>
                </a:lnTo>
                <a:lnTo>
                  <a:pt x="990823" y="12700"/>
                </a:lnTo>
                <a:lnTo>
                  <a:pt x="1018818" y="12700"/>
                </a:lnTo>
                <a:lnTo>
                  <a:pt x="1009672" y="63500"/>
                </a:lnTo>
                <a:lnTo>
                  <a:pt x="1008995" y="88900"/>
                </a:lnTo>
                <a:lnTo>
                  <a:pt x="1015684" y="114300"/>
                </a:lnTo>
                <a:close/>
              </a:path>
              <a:path w="1609725" h="1600200">
                <a:moveTo>
                  <a:pt x="625033" y="342900"/>
                </a:moveTo>
                <a:lnTo>
                  <a:pt x="264350" y="342900"/>
                </a:lnTo>
                <a:lnTo>
                  <a:pt x="294860" y="330200"/>
                </a:lnTo>
                <a:lnTo>
                  <a:pt x="321429" y="317500"/>
                </a:lnTo>
                <a:lnTo>
                  <a:pt x="340093" y="292100"/>
                </a:lnTo>
                <a:lnTo>
                  <a:pt x="348454" y="254000"/>
                </a:lnTo>
                <a:lnTo>
                  <a:pt x="346227" y="228600"/>
                </a:lnTo>
                <a:lnTo>
                  <a:pt x="307037" y="152400"/>
                </a:lnTo>
                <a:lnTo>
                  <a:pt x="330152" y="139700"/>
                </a:lnTo>
                <a:lnTo>
                  <a:pt x="353904" y="127000"/>
                </a:lnTo>
                <a:lnTo>
                  <a:pt x="378237" y="114300"/>
                </a:lnTo>
                <a:lnTo>
                  <a:pt x="403092" y="88900"/>
                </a:lnTo>
                <a:lnTo>
                  <a:pt x="429193" y="127000"/>
                </a:lnTo>
                <a:lnTo>
                  <a:pt x="451688" y="152400"/>
                </a:lnTo>
                <a:lnTo>
                  <a:pt x="480056" y="165100"/>
                </a:lnTo>
                <a:lnTo>
                  <a:pt x="511496" y="177800"/>
                </a:lnTo>
                <a:lnTo>
                  <a:pt x="1288685" y="177800"/>
                </a:lnTo>
                <a:lnTo>
                  <a:pt x="1275383" y="203200"/>
                </a:lnTo>
                <a:lnTo>
                  <a:pt x="1262482" y="228600"/>
                </a:lnTo>
                <a:lnTo>
                  <a:pt x="1260306" y="254000"/>
                </a:lnTo>
                <a:lnTo>
                  <a:pt x="1268573" y="292100"/>
                </a:lnTo>
                <a:lnTo>
                  <a:pt x="1277786" y="304800"/>
                </a:lnTo>
                <a:lnTo>
                  <a:pt x="804822" y="304800"/>
                </a:lnTo>
                <a:lnTo>
                  <a:pt x="757793" y="317500"/>
                </a:lnTo>
                <a:lnTo>
                  <a:pt x="712015" y="317500"/>
                </a:lnTo>
                <a:lnTo>
                  <a:pt x="667692" y="330200"/>
                </a:lnTo>
                <a:lnTo>
                  <a:pt x="625033" y="342900"/>
                </a:lnTo>
                <a:close/>
              </a:path>
              <a:path w="1609725" h="1600200">
                <a:moveTo>
                  <a:pt x="1288685" y="177800"/>
                </a:moveTo>
                <a:lnTo>
                  <a:pt x="1097475" y="177800"/>
                </a:lnTo>
                <a:lnTo>
                  <a:pt x="1128933" y="165100"/>
                </a:lnTo>
                <a:lnTo>
                  <a:pt x="1157306" y="152400"/>
                </a:lnTo>
                <a:lnTo>
                  <a:pt x="1179790" y="127000"/>
                </a:lnTo>
                <a:lnTo>
                  <a:pt x="1205892" y="88900"/>
                </a:lnTo>
                <a:lnTo>
                  <a:pt x="1230742" y="114300"/>
                </a:lnTo>
                <a:lnTo>
                  <a:pt x="1255079" y="127000"/>
                </a:lnTo>
                <a:lnTo>
                  <a:pt x="1278846" y="139700"/>
                </a:lnTo>
                <a:lnTo>
                  <a:pt x="1301987" y="152400"/>
                </a:lnTo>
                <a:lnTo>
                  <a:pt x="1288685" y="177800"/>
                </a:lnTo>
                <a:close/>
              </a:path>
              <a:path w="1609725" h="1600200">
                <a:moveTo>
                  <a:pt x="362285" y="596900"/>
                </a:moveTo>
                <a:lnTo>
                  <a:pt x="101013" y="596900"/>
                </a:lnTo>
                <a:lnTo>
                  <a:pt x="131023" y="584200"/>
                </a:lnTo>
                <a:lnTo>
                  <a:pt x="156034" y="558800"/>
                </a:lnTo>
                <a:lnTo>
                  <a:pt x="173474" y="533400"/>
                </a:lnTo>
                <a:lnTo>
                  <a:pt x="180505" y="508000"/>
                </a:lnTo>
                <a:lnTo>
                  <a:pt x="176511" y="469900"/>
                </a:lnTo>
                <a:lnTo>
                  <a:pt x="162342" y="444500"/>
                </a:lnTo>
                <a:lnTo>
                  <a:pt x="138848" y="419100"/>
                </a:lnTo>
                <a:lnTo>
                  <a:pt x="99728" y="393700"/>
                </a:lnTo>
                <a:lnTo>
                  <a:pt x="114456" y="368300"/>
                </a:lnTo>
                <a:lnTo>
                  <a:pt x="130088" y="342900"/>
                </a:lnTo>
                <a:lnTo>
                  <a:pt x="146584" y="330200"/>
                </a:lnTo>
                <a:lnTo>
                  <a:pt x="163906" y="304800"/>
                </a:lnTo>
                <a:lnTo>
                  <a:pt x="203118" y="330200"/>
                </a:lnTo>
                <a:lnTo>
                  <a:pt x="232802" y="342900"/>
                </a:lnTo>
                <a:lnTo>
                  <a:pt x="625033" y="342900"/>
                </a:lnTo>
                <a:lnTo>
                  <a:pt x="584244" y="368300"/>
                </a:lnTo>
                <a:lnTo>
                  <a:pt x="545530" y="381000"/>
                </a:lnTo>
                <a:lnTo>
                  <a:pt x="509100" y="406400"/>
                </a:lnTo>
                <a:lnTo>
                  <a:pt x="475158" y="431800"/>
                </a:lnTo>
                <a:lnTo>
                  <a:pt x="443913" y="469900"/>
                </a:lnTo>
                <a:lnTo>
                  <a:pt x="415570" y="508000"/>
                </a:lnTo>
                <a:lnTo>
                  <a:pt x="390336" y="533400"/>
                </a:lnTo>
                <a:lnTo>
                  <a:pt x="368417" y="584200"/>
                </a:lnTo>
                <a:lnTo>
                  <a:pt x="362285" y="596900"/>
                </a:lnTo>
                <a:close/>
              </a:path>
              <a:path w="1609725" h="1600200">
                <a:moveTo>
                  <a:pt x="1288229" y="1282700"/>
                </a:moveTo>
                <a:lnTo>
                  <a:pt x="897630" y="1282700"/>
                </a:lnTo>
                <a:lnTo>
                  <a:pt x="941952" y="1270000"/>
                </a:lnTo>
                <a:lnTo>
                  <a:pt x="984612" y="1257300"/>
                </a:lnTo>
                <a:lnTo>
                  <a:pt x="1025401" y="1231900"/>
                </a:lnTo>
                <a:lnTo>
                  <a:pt x="1064115" y="1219200"/>
                </a:lnTo>
                <a:lnTo>
                  <a:pt x="1100545" y="1193800"/>
                </a:lnTo>
                <a:lnTo>
                  <a:pt x="1134486" y="1155700"/>
                </a:lnTo>
                <a:lnTo>
                  <a:pt x="1165732" y="1130300"/>
                </a:lnTo>
                <a:lnTo>
                  <a:pt x="1194075" y="1092200"/>
                </a:lnTo>
                <a:lnTo>
                  <a:pt x="1219309" y="1054100"/>
                </a:lnTo>
                <a:lnTo>
                  <a:pt x="1241227" y="1016000"/>
                </a:lnTo>
                <a:lnTo>
                  <a:pt x="1259624" y="977900"/>
                </a:lnTo>
                <a:lnTo>
                  <a:pt x="1274292" y="939800"/>
                </a:lnTo>
                <a:lnTo>
                  <a:pt x="1285025" y="889000"/>
                </a:lnTo>
                <a:lnTo>
                  <a:pt x="1291616" y="850900"/>
                </a:lnTo>
                <a:lnTo>
                  <a:pt x="1293859" y="800100"/>
                </a:lnTo>
                <a:lnTo>
                  <a:pt x="1291616" y="749300"/>
                </a:lnTo>
                <a:lnTo>
                  <a:pt x="1285025" y="711200"/>
                </a:lnTo>
                <a:lnTo>
                  <a:pt x="1274292" y="660400"/>
                </a:lnTo>
                <a:lnTo>
                  <a:pt x="1259624" y="622300"/>
                </a:lnTo>
                <a:lnTo>
                  <a:pt x="1241227" y="584200"/>
                </a:lnTo>
                <a:lnTo>
                  <a:pt x="1219309" y="533400"/>
                </a:lnTo>
                <a:lnTo>
                  <a:pt x="1194075" y="508000"/>
                </a:lnTo>
                <a:lnTo>
                  <a:pt x="1165732" y="469900"/>
                </a:lnTo>
                <a:lnTo>
                  <a:pt x="1134486" y="431800"/>
                </a:lnTo>
                <a:lnTo>
                  <a:pt x="1100545" y="406400"/>
                </a:lnTo>
                <a:lnTo>
                  <a:pt x="1064114" y="381000"/>
                </a:lnTo>
                <a:lnTo>
                  <a:pt x="1025401" y="368300"/>
                </a:lnTo>
                <a:lnTo>
                  <a:pt x="984612" y="342900"/>
                </a:lnTo>
                <a:lnTo>
                  <a:pt x="941952" y="330200"/>
                </a:lnTo>
                <a:lnTo>
                  <a:pt x="897630" y="317500"/>
                </a:lnTo>
                <a:lnTo>
                  <a:pt x="851851" y="317500"/>
                </a:lnTo>
                <a:lnTo>
                  <a:pt x="804822" y="304800"/>
                </a:lnTo>
                <a:lnTo>
                  <a:pt x="1277786" y="304800"/>
                </a:lnTo>
                <a:lnTo>
                  <a:pt x="1287000" y="317500"/>
                </a:lnTo>
                <a:lnTo>
                  <a:pt x="1313846" y="330200"/>
                </a:lnTo>
                <a:lnTo>
                  <a:pt x="1344676" y="342900"/>
                </a:lnTo>
                <a:lnTo>
                  <a:pt x="1478866" y="342900"/>
                </a:lnTo>
                <a:lnTo>
                  <a:pt x="1494525" y="368300"/>
                </a:lnTo>
                <a:lnTo>
                  <a:pt x="1509295" y="393700"/>
                </a:lnTo>
                <a:lnTo>
                  <a:pt x="1470294" y="419100"/>
                </a:lnTo>
                <a:lnTo>
                  <a:pt x="1446829" y="444500"/>
                </a:lnTo>
                <a:lnTo>
                  <a:pt x="1432704" y="469900"/>
                </a:lnTo>
                <a:lnTo>
                  <a:pt x="1428764" y="508000"/>
                </a:lnTo>
                <a:lnTo>
                  <a:pt x="1435853" y="533400"/>
                </a:lnTo>
                <a:lnTo>
                  <a:pt x="1453329" y="558800"/>
                </a:lnTo>
                <a:lnTo>
                  <a:pt x="1478351" y="584200"/>
                </a:lnTo>
                <a:lnTo>
                  <a:pt x="1508352" y="596900"/>
                </a:lnTo>
                <a:lnTo>
                  <a:pt x="1590585" y="596900"/>
                </a:lnTo>
                <a:lnTo>
                  <a:pt x="1594177" y="609600"/>
                </a:lnTo>
                <a:lnTo>
                  <a:pt x="1600356" y="635000"/>
                </a:lnTo>
                <a:lnTo>
                  <a:pt x="1605516" y="673100"/>
                </a:lnTo>
                <a:lnTo>
                  <a:pt x="1609645" y="698500"/>
                </a:lnTo>
                <a:lnTo>
                  <a:pt x="1563534" y="711200"/>
                </a:lnTo>
                <a:lnTo>
                  <a:pt x="1509325" y="736600"/>
                </a:lnTo>
                <a:lnTo>
                  <a:pt x="1488004" y="800100"/>
                </a:lnTo>
                <a:lnTo>
                  <a:pt x="1493675" y="825500"/>
                </a:lnTo>
                <a:lnTo>
                  <a:pt x="1509393" y="863600"/>
                </a:lnTo>
                <a:lnTo>
                  <a:pt x="1533305" y="876300"/>
                </a:lnTo>
                <a:lnTo>
                  <a:pt x="1563561" y="889000"/>
                </a:lnTo>
                <a:lnTo>
                  <a:pt x="1609592" y="901700"/>
                </a:lnTo>
                <a:lnTo>
                  <a:pt x="1607658" y="914400"/>
                </a:lnTo>
                <a:lnTo>
                  <a:pt x="1605467" y="927100"/>
                </a:lnTo>
                <a:lnTo>
                  <a:pt x="1603026" y="939800"/>
                </a:lnTo>
                <a:lnTo>
                  <a:pt x="1600341" y="952500"/>
                </a:lnTo>
                <a:lnTo>
                  <a:pt x="1597406" y="965200"/>
                </a:lnTo>
                <a:lnTo>
                  <a:pt x="1594219" y="990600"/>
                </a:lnTo>
                <a:lnTo>
                  <a:pt x="1590788" y="1003300"/>
                </a:lnTo>
                <a:lnTo>
                  <a:pt x="1508667" y="1003300"/>
                </a:lnTo>
                <a:lnTo>
                  <a:pt x="1478640" y="1016000"/>
                </a:lnTo>
                <a:lnTo>
                  <a:pt x="1453619" y="1028700"/>
                </a:lnTo>
                <a:lnTo>
                  <a:pt x="1436170" y="1054100"/>
                </a:lnTo>
                <a:lnTo>
                  <a:pt x="1429145" y="1092200"/>
                </a:lnTo>
                <a:lnTo>
                  <a:pt x="1433135" y="1117600"/>
                </a:lnTo>
                <a:lnTo>
                  <a:pt x="1447293" y="1155700"/>
                </a:lnTo>
                <a:lnTo>
                  <a:pt x="1470770" y="1168400"/>
                </a:lnTo>
                <a:lnTo>
                  <a:pt x="1509929" y="1193800"/>
                </a:lnTo>
                <a:lnTo>
                  <a:pt x="1495202" y="1219200"/>
                </a:lnTo>
                <a:lnTo>
                  <a:pt x="1479570" y="1244600"/>
                </a:lnTo>
                <a:lnTo>
                  <a:pt x="1471322" y="1257300"/>
                </a:lnTo>
                <a:lnTo>
                  <a:pt x="1314796" y="1257300"/>
                </a:lnTo>
                <a:lnTo>
                  <a:pt x="1288229" y="1282700"/>
                </a:lnTo>
                <a:close/>
              </a:path>
              <a:path w="1609725" h="1600200">
                <a:moveTo>
                  <a:pt x="1478866" y="342900"/>
                </a:moveTo>
                <a:lnTo>
                  <a:pt x="1376560" y="342900"/>
                </a:lnTo>
                <a:lnTo>
                  <a:pt x="1406566" y="330200"/>
                </a:lnTo>
                <a:lnTo>
                  <a:pt x="1445038" y="304800"/>
                </a:lnTo>
                <a:lnTo>
                  <a:pt x="1462358" y="317500"/>
                </a:lnTo>
                <a:lnTo>
                  <a:pt x="1478866" y="342900"/>
                </a:lnTo>
                <a:close/>
              </a:path>
              <a:path w="1609725" h="1600200">
                <a:moveTo>
                  <a:pt x="22652" y="1016000"/>
                </a:moveTo>
                <a:lnTo>
                  <a:pt x="15468" y="990600"/>
                </a:lnTo>
                <a:lnTo>
                  <a:pt x="9289" y="952500"/>
                </a:lnTo>
                <a:lnTo>
                  <a:pt x="4128" y="927100"/>
                </a:lnTo>
                <a:lnTo>
                  <a:pt x="0" y="901700"/>
                </a:lnTo>
                <a:lnTo>
                  <a:pt x="46111" y="889000"/>
                </a:lnTo>
                <a:lnTo>
                  <a:pt x="76401" y="876300"/>
                </a:lnTo>
                <a:lnTo>
                  <a:pt x="100320" y="863600"/>
                </a:lnTo>
                <a:lnTo>
                  <a:pt x="116017" y="825500"/>
                </a:lnTo>
                <a:lnTo>
                  <a:pt x="121641" y="800100"/>
                </a:lnTo>
                <a:lnTo>
                  <a:pt x="115965" y="762000"/>
                </a:lnTo>
                <a:lnTo>
                  <a:pt x="100249" y="736600"/>
                </a:lnTo>
                <a:lnTo>
                  <a:pt x="76343" y="723900"/>
                </a:lnTo>
                <a:lnTo>
                  <a:pt x="46097" y="711200"/>
                </a:lnTo>
                <a:lnTo>
                  <a:pt x="66" y="698500"/>
                </a:lnTo>
                <a:lnTo>
                  <a:pt x="2000" y="685800"/>
                </a:lnTo>
                <a:lnTo>
                  <a:pt x="4191" y="673100"/>
                </a:lnTo>
                <a:lnTo>
                  <a:pt x="6632" y="660400"/>
                </a:lnTo>
                <a:lnTo>
                  <a:pt x="9317" y="635000"/>
                </a:lnTo>
                <a:lnTo>
                  <a:pt x="12252" y="622300"/>
                </a:lnTo>
                <a:lnTo>
                  <a:pt x="15439" y="609600"/>
                </a:lnTo>
                <a:lnTo>
                  <a:pt x="18870" y="596900"/>
                </a:lnTo>
                <a:lnTo>
                  <a:pt x="22533" y="584200"/>
                </a:lnTo>
                <a:lnTo>
                  <a:pt x="68578" y="596900"/>
                </a:lnTo>
                <a:lnTo>
                  <a:pt x="362285" y="596900"/>
                </a:lnTo>
                <a:lnTo>
                  <a:pt x="335353" y="660400"/>
                </a:lnTo>
                <a:lnTo>
                  <a:pt x="324620" y="711200"/>
                </a:lnTo>
                <a:lnTo>
                  <a:pt x="318029" y="749300"/>
                </a:lnTo>
                <a:lnTo>
                  <a:pt x="315786" y="800100"/>
                </a:lnTo>
                <a:lnTo>
                  <a:pt x="318029" y="850900"/>
                </a:lnTo>
                <a:lnTo>
                  <a:pt x="324620" y="889000"/>
                </a:lnTo>
                <a:lnTo>
                  <a:pt x="335353" y="939800"/>
                </a:lnTo>
                <a:lnTo>
                  <a:pt x="350021" y="977900"/>
                </a:lnTo>
                <a:lnTo>
                  <a:pt x="362285" y="1003300"/>
                </a:lnTo>
                <a:lnTo>
                  <a:pt x="68869" y="1003300"/>
                </a:lnTo>
                <a:lnTo>
                  <a:pt x="22652" y="1016000"/>
                </a:lnTo>
                <a:close/>
              </a:path>
              <a:path w="1609725" h="1600200">
                <a:moveTo>
                  <a:pt x="1590585" y="596900"/>
                </a:moveTo>
                <a:lnTo>
                  <a:pt x="1540763" y="596900"/>
                </a:lnTo>
                <a:lnTo>
                  <a:pt x="1586993" y="584200"/>
                </a:lnTo>
                <a:lnTo>
                  <a:pt x="1590585" y="596900"/>
                </a:lnTo>
                <a:close/>
              </a:path>
              <a:path w="1609725" h="1600200">
                <a:moveTo>
                  <a:pt x="164606" y="1295400"/>
                </a:moveTo>
                <a:lnTo>
                  <a:pt x="147286" y="1270000"/>
                </a:lnTo>
                <a:lnTo>
                  <a:pt x="130778" y="1244600"/>
                </a:lnTo>
                <a:lnTo>
                  <a:pt x="115120" y="1219200"/>
                </a:lnTo>
                <a:lnTo>
                  <a:pt x="100350" y="1206500"/>
                </a:lnTo>
                <a:lnTo>
                  <a:pt x="139350" y="1168400"/>
                </a:lnTo>
                <a:lnTo>
                  <a:pt x="162815" y="1155700"/>
                </a:lnTo>
                <a:lnTo>
                  <a:pt x="176940" y="1117600"/>
                </a:lnTo>
                <a:lnTo>
                  <a:pt x="173792" y="1054100"/>
                </a:lnTo>
                <a:lnTo>
                  <a:pt x="131292" y="1016000"/>
                </a:lnTo>
                <a:lnTo>
                  <a:pt x="101283" y="1003300"/>
                </a:lnTo>
                <a:lnTo>
                  <a:pt x="362285" y="1003300"/>
                </a:lnTo>
                <a:lnTo>
                  <a:pt x="390336" y="1054100"/>
                </a:lnTo>
                <a:lnTo>
                  <a:pt x="415570" y="1092200"/>
                </a:lnTo>
                <a:lnTo>
                  <a:pt x="443913" y="1130300"/>
                </a:lnTo>
                <a:lnTo>
                  <a:pt x="475158" y="1155700"/>
                </a:lnTo>
                <a:lnTo>
                  <a:pt x="509100" y="1193800"/>
                </a:lnTo>
                <a:lnTo>
                  <a:pt x="545530" y="1219200"/>
                </a:lnTo>
                <a:lnTo>
                  <a:pt x="584243" y="1231900"/>
                </a:lnTo>
                <a:lnTo>
                  <a:pt x="625033" y="1257300"/>
                </a:lnTo>
                <a:lnTo>
                  <a:pt x="233395" y="1257300"/>
                </a:lnTo>
                <a:lnTo>
                  <a:pt x="203647" y="1270000"/>
                </a:lnTo>
                <a:lnTo>
                  <a:pt x="164606" y="1295400"/>
                </a:lnTo>
                <a:close/>
              </a:path>
              <a:path w="1609725" h="1600200">
                <a:moveTo>
                  <a:pt x="1587125" y="1016000"/>
                </a:moveTo>
                <a:lnTo>
                  <a:pt x="1541133" y="1003300"/>
                </a:lnTo>
                <a:lnTo>
                  <a:pt x="1590788" y="1003300"/>
                </a:lnTo>
                <a:lnTo>
                  <a:pt x="1587125" y="1016000"/>
                </a:lnTo>
                <a:close/>
              </a:path>
              <a:path w="1609725" h="1600200">
                <a:moveTo>
                  <a:pt x="403752" y="1498600"/>
                </a:moveTo>
                <a:lnTo>
                  <a:pt x="378910" y="1485900"/>
                </a:lnTo>
                <a:lnTo>
                  <a:pt x="354575" y="1473200"/>
                </a:lnTo>
                <a:lnTo>
                  <a:pt x="330805" y="1460500"/>
                </a:lnTo>
                <a:lnTo>
                  <a:pt x="307658" y="1435100"/>
                </a:lnTo>
                <a:lnTo>
                  <a:pt x="333799" y="1397000"/>
                </a:lnTo>
                <a:lnTo>
                  <a:pt x="346847" y="1371600"/>
                </a:lnTo>
                <a:lnTo>
                  <a:pt x="349067" y="1333500"/>
                </a:lnTo>
                <a:lnTo>
                  <a:pt x="340747" y="1308100"/>
                </a:lnTo>
                <a:lnTo>
                  <a:pt x="322169" y="1282700"/>
                </a:lnTo>
                <a:lnTo>
                  <a:pt x="295558" y="1257300"/>
                </a:lnTo>
                <a:lnTo>
                  <a:pt x="625033" y="1257300"/>
                </a:lnTo>
                <a:lnTo>
                  <a:pt x="667692" y="1270000"/>
                </a:lnTo>
                <a:lnTo>
                  <a:pt x="712015" y="1282700"/>
                </a:lnTo>
                <a:lnTo>
                  <a:pt x="1288229" y="1282700"/>
                </a:lnTo>
                <a:lnTo>
                  <a:pt x="1269565" y="1308100"/>
                </a:lnTo>
                <a:lnTo>
                  <a:pt x="1261203" y="1333500"/>
                </a:lnTo>
                <a:lnTo>
                  <a:pt x="1263431" y="1371600"/>
                </a:lnTo>
                <a:lnTo>
                  <a:pt x="1276533" y="1397000"/>
                </a:lnTo>
                <a:lnTo>
                  <a:pt x="1293925" y="1422400"/>
                </a:lnTo>
                <a:lnTo>
                  <a:pt x="480682" y="1422400"/>
                </a:lnTo>
                <a:lnTo>
                  <a:pt x="452354" y="1435100"/>
                </a:lnTo>
                <a:lnTo>
                  <a:pt x="429907" y="1460500"/>
                </a:lnTo>
                <a:lnTo>
                  <a:pt x="403752" y="1498600"/>
                </a:lnTo>
                <a:close/>
              </a:path>
              <a:path w="1609725" h="1600200">
                <a:moveTo>
                  <a:pt x="1445752" y="1295400"/>
                </a:moveTo>
                <a:lnTo>
                  <a:pt x="1406540" y="1270000"/>
                </a:lnTo>
                <a:lnTo>
                  <a:pt x="1376850" y="1257300"/>
                </a:lnTo>
                <a:lnTo>
                  <a:pt x="1471322" y="1257300"/>
                </a:lnTo>
                <a:lnTo>
                  <a:pt x="1463074" y="1270000"/>
                </a:lnTo>
                <a:lnTo>
                  <a:pt x="1445752" y="1295400"/>
                </a:lnTo>
                <a:close/>
              </a:path>
              <a:path w="1609725" h="1600200">
                <a:moveTo>
                  <a:pt x="704049" y="1600200"/>
                </a:moveTo>
                <a:lnTo>
                  <a:pt x="647035" y="1600200"/>
                </a:lnTo>
                <a:lnTo>
                  <a:pt x="632918" y="1587500"/>
                </a:lnTo>
                <a:lnTo>
                  <a:pt x="604780" y="1587500"/>
                </a:lnTo>
                <a:lnTo>
                  <a:pt x="590827" y="1574800"/>
                </a:lnTo>
                <a:lnTo>
                  <a:pt x="599946" y="1536700"/>
                </a:lnTo>
                <a:lnTo>
                  <a:pt x="600626" y="1498600"/>
                </a:lnTo>
                <a:lnTo>
                  <a:pt x="590581" y="1473200"/>
                </a:lnTo>
                <a:lnTo>
                  <a:pt x="571185" y="1447800"/>
                </a:lnTo>
                <a:lnTo>
                  <a:pt x="543817" y="1435100"/>
                </a:lnTo>
                <a:lnTo>
                  <a:pt x="512100" y="1422400"/>
                </a:lnTo>
                <a:lnTo>
                  <a:pt x="1098152" y="1422400"/>
                </a:lnTo>
                <a:lnTo>
                  <a:pt x="1066449" y="1435100"/>
                </a:lnTo>
                <a:lnTo>
                  <a:pt x="1039130" y="1447800"/>
                </a:lnTo>
                <a:lnTo>
                  <a:pt x="1019783" y="1473200"/>
                </a:lnTo>
                <a:lnTo>
                  <a:pt x="1014783" y="1485900"/>
                </a:lnTo>
                <a:lnTo>
                  <a:pt x="773102" y="1485900"/>
                </a:lnTo>
                <a:lnTo>
                  <a:pt x="745657" y="1498600"/>
                </a:lnTo>
                <a:lnTo>
                  <a:pt x="724937" y="1524000"/>
                </a:lnTo>
                <a:lnTo>
                  <a:pt x="713195" y="1562100"/>
                </a:lnTo>
                <a:lnTo>
                  <a:pt x="704049" y="1600200"/>
                </a:lnTo>
                <a:close/>
              </a:path>
              <a:path w="1609725" h="1600200">
                <a:moveTo>
                  <a:pt x="1206566" y="1498600"/>
                </a:moveTo>
                <a:lnTo>
                  <a:pt x="1180438" y="1460500"/>
                </a:lnTo>
                <a:lnTo>
                  <a:pt x="1157946" y="1435100"/>
                </a:lnTo>
                <a:lnTo>
                  <a:pt x="1129584" y="1422400"/>
                </a:lnTo>
                <a:lnTo>
                  <a:pt x="1293925" y="1422400"/>
                </a:lnTo>
                <a:lnTo>
                  <a:pt x="1302621" y="1435100"/>
                </a:lnTo>
                <a:lnTo>
                  <a:pt x="1279498" y="1460500"/>
                </a:lnTo>
                <a:lnTo>
                  <a:pt x="1255744" y="1473200"/>
                </a:lnTo>
                <a:lnTo>
                  <a:pt x="1231414" y="1485900"/>
                </a:lnTo>
                <a:lnTo>
                  <a:pt x="1206566" y="1498600"/>
                </a:lnTo>
                <a:close/>
              </a:path>
              <a:path w="1609725" h="1600200">
                <a:moveTo>
                  <a:pt x="963446" y="1600200"/>
                </a:moveTo>
                <a:lnTo>
                  <a:pt x="906402" y="1600200"/>
                </a:lnTo>
                <a:lnTo>
                  <a:pt x="897203" y="1562100"/>
                </a:lnTo>
                <a:lnTo>
                  <a:pt x="885405" y="1524000"/>
                </a:lnTo>
                <a:lnTo>
                  <a:pt x="864619" y="1498600"/>
                </a:lnTo>
                <a:lnTo>
                  <a:pt x="837102" y="1485900"/>
                </a:lnTo>
                <a:lnTo>
                  <a:pt x="1014783" y="1485900"/>
                </a:lnTo>
                <a:lnTo>
                  <a:pt x="1009783" y="1498600"/>
                </a:lnTo>
                <a:lnTo>
                  <a:pt x="1010505" y="1536700"/>
                </a:lnTo>
                <a:lnTo>
                  <a:pt x="1019717" y="1574800"/>
                </a:lnTo>
                <a:lnTo>
                  <a:pt x="963446" y="1600200"/>
                </a:lnTo>
                <a:close/>
              </a:path>
            </a:pathLst>
          </a:custGeom>
          <a:solidFill>
            <a:srgbClr val="FFFFFF"/>
          </a:solidFill>
        </p:spPr>
        <p:txBody>
          <a:bodyPr wrap="square" lIns="0" tIns="0" rIns="0" bIns="0" rtlCol="0"/>
          <a:lstStyle/>
          <a:p>
            <a:endParaRPr/>
          </a:p>
        </p:txBody>
      </p:sp>
      <p:sp>
        <p:nvSpPr>
          <p:cNvPr id="17" name="object 17"/>
          <p:cNvSpPr/>
          <p:nvPr/>
        </p:nvSpPr>
        <p:spPr>
          <a:xfrm>
            <a:off x="6315024" y="3963395"/>
            <a:ext cx="0" cy="279400"/>
          </a:xfrm>
          <a:custGeom>
            <a:avLst/>
            <a:gdLst/>
            <a:ahLst/>
            <a:cxnLst/>
            <a:rect l="l" t="t" r="r" b="b"/>
            <a:pathLst>
              <a:path h="279400">
                <a:moveTo>
                  <a:pt x="0" y="0"/>
                </a:moveTo>
                <a:lnTo>
                  <a:pt x="0" y="279400"/>
                </a:lnTo>
              </a:path>
            </a:pathLst>
          </a:custGeom>
          <a:ln w="75020">
            <a:solidFill>
              <a:srgbClr val="FFFFFF"/>
            </a:solidFill>
          </a:ln>
        </p:spPr>
        <p:txBody>
          <a:bodyPr wrap="square" lIns="0" tIns="0" rIns="0" bIns="0" rtlCol="0"/>
          <a:lstStyle/>
          <a:p>
            <a:endParaRPr/>
          </a:p>
        </p:txBody>
      </p:sp>
      <p:sp>
        <p:nvSpPr>
          <p:cNvPr id="18" name="object 18"/>
          <p:cNvSpPr/>
          <p:nvPr/>
        </p:nvSpPr>
        <p:spPr>
          <a:xfrm>
            <a:off x="6277514" y="4242795"/>
            <a:ext cx="144145" cy="105410"/>
          </a:xfrm>
          <a:custGeom>
            <a:avLst/>
            <a:gdLst/>
            <a:ahLst/>
            <a:cxnLst/>
            <a:rect l="l" t="t" r="r" b="b"/>
            <a:pathLst>
              <a:path w="144145" h="105410">
                <a:moveTo>
                  <a:pt x="0" y="0"/>
                </a:moveTo>
                <a:lnTo>
                  <a:pt x="143789" y="0"/>
                </a:lnTo>
                <a:lnTo>
                  <a:pt x="143789" y="105410"/>
                </a:lnTo>
                <a:lnTo>
                  <a:pt x="0" y="105410"/>
                </a:lnTo>
                <a:lnTo>
                  <a:pt x="0" y="0"/>
                </a:lnTo>
                <a:close/>
              </a:path>
            </a:pathLst>
          </a:custGeom>
          <a:solidFill>
            <a:srgbClr val="FFFFFF"/>
          </a:solidFill>
        </p:spPr>
        <p:txBody>
          <a:bodyPr wrap="square" lIns="0" tIns="0" rIns="0" bIns="0" rtlCol="0"/>
          <a:lstStyle/>
          <a:p>
            <a:endParaRPr/>
          </a:p>
        </p:txBody>
      </p:sp>
      <p:sp>
        <p:nvSpPr>
          <p:cNvPr id="19" name="object 19"/>
          <p:cNvSpPr/>
          <p:nvPr/>
        </p:nvSpPr>
        <p:spPr>
          <a:xfrm>
            <a:off x="6315024" y="4348205"/>
            <a:ext cx="0" cy="262890"/>
          </a:xfrm>
          <a:custGeom>
            <a:avLst/>
            <a:gdLst/>
            <a:ahLst/>
            <a:cxnLst/>
            <a:rect l="l" t="t" r="r" b="b"/>
            <a:pathLst>
              <a:path h="262889">
                <a:moveTo>
                  <a:pt x="0" y="0"/>
                </a:moveTo>
                <a:lnTo>
                  <a:pt x="0" y="262889"/>
                </a:lnTo>
              </a:path>
            </a:pathLst>
          </a:custGeom>
          <a:ln w="75020">
            <a:solidFill>
              <a:srgbClr val="FFFFFF"/>
            </a:solidFill>
          </a:ln>
        </p:spPr>
        <p:txBody>
          <a:bodyPr wrap="square" lIns="0" tIns="0" rIns="0" bIns="0" rtlCol="0"/>
          <a:lstStyle/>
          <a:p>
            <a:endParaRPr/>
          </a:p>
        </p:txBody>
      </p:sp>
      <p:sp>
        <p:nvSpPr>
          <p:cNvPr id="20" name="object 20"/>
          <p:cNvSpPr/>
          <p:nvPr/>
        </p:nvSpPr>
        <p:spPr>
          <a:xfrm>
            <a:off x="14938503" y="3653527"/>
            <a:ext cx="2049167" cy="2049168"/>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277514" y="4611095"/>
            <a:ext cx="144145" cy="105410"/>
          </a:xfrm>
          <a:custGeom>
            <a:avLst/>
            <a:gdLst/>
            <a:ahLst/>
            <a:cxnLst/>
            <a:rect l="l" t="t" r="r" b="b"/>
            <a:pathLst>
              <a:path w="144145" h="105410">
                <a:moveTo>
                  <a:pt x="0" y="0"/>
                </a:moveTo>
                <a:lnTo>
                  <a:pt x="143789" y="0"/>
                </a:lnTo>
                <a:lnTo>
                  <a:pt x="143789" y="105409"/>
                </a:lnTo>
                <a:lnTo>
                  <a:pt x="0" y="105409"/>
                </a:lnTo>
                <a:lnTo>
                  <a:pt x="0" y="0"/>
                </a:lnTo>
                <a:close/>
              </a:path>
            </a:pathLst>
          </a:custGeom>
          <a:solidFill>
            <a:srgbClr val="FFFFFF"/>
          </a:solidFill>
        </p:spPr>
        <p:txBody>
          <a:bodyPr wrap="square" lIns="0" tIns="0" rIns="0" bIns="0" rtlCol="0"/>
          <a:lstStyle/>
          <a:p>
            <a:endParaRPr/>
          </a:p>
        </p:txBody>
      </p:sp>
      <p:sp>
        <p:nvSpPr>
          <p:cNvPr id="22" name="object 22"/>
          <p:cNvSpPr/>
          <p:nvPr/>
        </p:nvSpPr>
        <p:spPr>
          <a:xfrm>
            <a:off x="6315024" y="4716505"/>
            <a:ext cx="0" cy="262890"/>
          </a:xfrm>
          <a:custGeom>
            <a:avLst/>
            <a:gdLst/>
            <a:ahLst/>
            <a:cxnLst/>
            <a:rect l="l" t="t" r="r" b="b"/>
            <a:pathLst>
              <a:path h="262889">
                <a:moveTo>
                  <a:pt x="0" y="0"/>
                </a:moveTo>
                <a:lnTo>
                  <a:pt x="0" y="262889"/>
                </a:lnTo>
              </a:path>
            </a:pathLst>
          </a:custGeom>
          <a:ln w="75020">
            <a:solidFill>
              <a:srgbClr val="FFFFFF"/>
            </a:solidFill>
          </a:ln>
        </p:spPr>
        <p:txBody>
          <a:bodyPr wrap="square" lIns="0" tIns="0" rIns="0" bIns="0" rtlCol="0"/>
          <a:lstStyle/>
          <a:p>
            <a:endParaRPr/>
          </a:p>
        </p:txBody>
      </p:sp>
      <p:sp>
        <p:nvSpPr>
          <p:cNvPr id="23" name="object 23"/>
          <p:cNvSpPr/>
          <p:nvPr/>
        </p:nvSpPr>
        <p:spPr>
          <a:xfrm>
            <a:off x="6277514" y="4979395"/>
            <a:ext cx="144145" cy="105410"/>
          </a:xfrm>
          <a:custGeom>
            <a:avLst/>
            <a:gdLst/>
            <a:ahLst/>
            <a:cxnLst/>
            <a:rect l="l" t="t" r="r" b="b"/>
            <a:pathLst>
              <a:path w="144145" h="105410">
                <a:moveTo>
                  <a:pt x="0" y="0"/>
                </a:moveTo>
                <a:lnTo>
                  <a:pt x="143789" y="0"/>
                </a:lnTo>
                <a:lnTo>
                  <a:pt x="143789" y="105409"/>
                </a:lnTo>
                <a:lnTo>
                  <a:pt x="0" y="105409"/>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6315024" y="5084805"/>
            <a:ext cx="0" cy="204470"/>
          </a:xfrm>
          <a:custGeom>
            <a:avLst/>
            <a:gdLst/>
            <a:ahLst/>
            <a:cxnLst/>
            <a:rect l="l" t="t" r="r" b="b"/>
            <a:pathLst>
              <a:path h="204470">
                <a:moveTo>
                  <a:pt x="0" y="0"/>
                </a:moveTo>
                <a:lnTo>
                  <a:pt x="0" y="204469"/>
                </a:lnTo>
              </a:path>
            </a:pathLst>
          </a:custGeom>
          <a:ln w="75020">
            <a:solidFill>
              <a:srgbClr val="FFFFFF"/>
            </a:solidFill>
          </a:ln>
        </p:spPr>
        <p:txBody>
          <a:bodyPr wrap="square" lIns="0" tIns="0" rIns="0" bIns="0" rtlCol="0"/>
          <a:lstStyle/>
          <a:p>
            <a:endParaRPr/>
          </a:p>
        </p:txBody>
      </p:sp>
      <p:sp>
        <p:nvSpPr>
          <p:cNvPr id="25" name="object 25"/>
          <p:cNvSpPr/>
          <p:nvPr/>
        </p:nvSpPr>
        <p:spPr>
          <a:xfrm>
            <a:off x="6277514" y="5326740"/>
            <a:ext cx="1400810" cy="0"/>
          </a:xfrm>
          <a:custGeom>
            <a:avLst/>
            <a:gdLst/>
            <a:ahLst/>
            <a:cxnLst/>
            <a:rect l="l" t="t" r="r" b="b"/>
            <a:pathLst>
              <a:path w="1400809">
                <a:moveTo>
                  <a:pt x="0" y="0"/>
                </a:moveTo>
                <a:lnTo>
                  <a:pt x="1400482" y="0"/>
                </a:lnTo>
              </a:path>
            </a:pathLst>
          </a:custGeom>
          <a:ln w="74930">
            <a:solidFill>
              <a:srgbClr val="FFFFFF"/>
            </a:solidFill>
          </a:ln>
        </p:spPr>
        <p:txBody>
          <a:bodyPr wrap="square" lIns="0" tIns="0" rIns="0" bIns="0" rtlCol="0"/>
          <a:lstStyle/>
          <a:p>
            <a:endParaRPr/>
          </a:p>
        </p:txBody>
      </p:sp>
      <p:sp>
        <p:nvSpPr>
          <p:cNvPr id="26" name="object 26"/>
          <p:cNvSpPr/>
          <p:nvPr/>
        </p:nvSpPr>
        <p:spPr>
          <a:xfrm>
            <a:off x="6557095" y="5254901"/>
            <a:ext cx="105410" cy="0"/>
          </a:xfrm>
          <a:custGeom>
            <a:avLst/>
            <a:gdLst/>
            <a:ahLst/>
            <a:cxnLst/>
            <a:rect l="l" t="t" r="r" b="b"/>
            <a:pathLst>
              <a:path w="105409">
                <a:moveTo>
                  <a:pt x="0" y="0"/>
                </a:moveTo>
                <a:lnTo>
                  <a:pt x="104846" y="0"/>
                </a:lnTo>
              </a:path>
            </a:pathLst>
          </a:custGeom>
          <a:ln w="68777">
            <a:solidFill>
              <a:srgbClr val="FFFFFF"/>
            </a:solidFill>
          </a:ln>
        </p:spPr>
        <p:txBody>
          <a:bodyPr wrap="square" lIns="0" tIns="0" rIns="0" bIns="0" rtlCol="0"/>
          <a:lstStyle/>
          <a:p>
            <a:endParaRPr/>
          </a:p>
        </p:txBody>
      </p:sp>
      <p:sp>
        <p:nvSpPr>
          <p:cNvPr id="27" name="object 27"/>
          <p:cNvSpPr/>
          <p:nvPr/>
        </p:nvSpPr>
        <p:spPr>
          <a:xfrm>
            <a:off x="6925332" y="5254901"/>
            <a:ext cx="105410" cy="0"/>
          </a:xfrm>
          <a:custGeom>
            <a:avLst/>
            <a:gdLst/>
            <a:ahLst/>
            <a:cxnLst/>
            <a:rect l="l" t="t" r="r" b="b"/>
            <a:pathLst>
              <a:path w="105409">
                <a:moveTo>
                  <a:pt x="0" y="0"/>
                </a:moveTo>
                <a:lnTo>
                  <a:pt x="104846" y="0"/>
                </a:lnTo>
              </a:path>
            </a:pathLst>
          </a:custGeom>
          <a:ln w="68777">
            <a:solidFill>
              <a:srgbClr val="FFFFFF"/>
            </a:solidFill>
          </a:ln>
        </p:spPr>
        <p:txBody>
          <a:bodyPr wrap="square" lIns="0" tIns="0" rIns="0" bIns="0" rtlCol="0"/>
          <a:lstStyle/>
          <a:p>
            <a:endParaRPr/>
          </a:p>
        </p:txBody>
      </p:sp>
      <p:sp>
        <p:nvSpPr>
          <p:cNvPr id="28" name="object 28"/>
          <p:cNvSpPr/>
          <p:nvPr/>
        </p:nvSpPr>
        <p:spPr>
          <a:xfrm>
            <a:off x="7293577" y="5254901"/>
            <a:ext cx="105410" cy="0"/>
          </a:xfrm>
          <a:custGeom>
            <a:avLst/>
            <a:gdLst/>
            <a:ahLst/>
            <a:cxnLst/>
            <a:rect l="l" t="t" r="r" b="b"/>
            <a:pathLst>
              <a:path w="105409">
                <a:moveTo>
                  <a:pt x="0" y="0"/>
                </a:moveTo>
                <a:lnTo>
                  <a:pt x="104846" y="0"/>
                </a:lnTo>
              </a:path>
            </a:pathLst>
          </a:custGeom>
          <a:ln w="68777">
            <a:solidFill>
              <a:srgbClr val="FFFFFF"/>
            </a:solidFill>
          </a:ln>
        </p:spPr>
        <p:txBody>
          <a:bodyPr wrap="square" lIns="0" tIns="0" rIns="0" bIns="0" rtlCol="0"/>
          <a:lstStyle/>
          <a:p>
            <a:endParaRPr/>
          </a:p>
        </p:txBody>
      </p:sp>
      <p:sp>
        <p:nvSpPr>
          <p:cNvPr id="29" name="object 29"/>
          <p:cNvSpPr/>
          <p:nvPr/>
        </p:nvSpPr>
        <p:spPr>
          <a:xfrm>
            <a:off x="6551048" y="3963819"/>
            <a:ext cx="1127125" cy="1138555"/>
          </a:xfrm>
          <a:custGeom>
            <a:avLst/>
            <a:gdLst/>
            <a:ahLst/>
            <a:cxnLst/>
            <a:rect l="l" t="t" r="r" b="b"/>
            <a:pathLst>
              <a:path w="1127125" h="1138554">
                <a:moveTo>
                  <a:pt x="0" y="912234"/>
                </a:moveTo>
                <a:lnTo>
                  <a:pt x="0" y="0"/>
                </a:lnTo>
                <a:lnTo>
                  <a:pt x="1126939" y="0"/>
                </a:lnTo>
                <a:lnTo>
                  <a:pt x="1126939" y="126169"/>
                </a:lnTo>
                <a:lnTo>
                  <a:pt x="913210" y="394110"/>
                </a:lnTo>
                <a:lnTo>
                  <a:pt x="567673" y="394110"/>
                </a:lnTo>
                <a:lnTo>
                  <a:pt x="388309" y="752852"/>
                </a:lnTo>
                <a:lnTo>
                  <a:pt x="133944" y="752852"/>
                </a:lnTo>
                <a:lnTo>
                  <a:pt x="0" y="912234"/>
                </a:lnTo>
                <a:close/>
              </a:path>
              <a:path w="1127125" h="1138554">
                <a:moveTo>
                  <a:pt x="1126948" y="792993"/>
                </a:moveTo>
                <a:lnTo>
                  <a:pt x="700155" y="792993"/>
                </a:lnTo>
                <a:lnTo>
                  <a:pt x="1126948" y="257958"/>
                </a:lnTo>
                <a:lnTo>
                  <a:pt x="1126948" y="792993"/>
                </a:lnTo>
                <a:close/>
              </a:path>
              <a:path w="1127125" h="1138554">
                <a:moveTo>
                  <a:pt x="711523" y="646954"/>
                </a:moveTo>
                <a:lnTo>
                  <a:pt x="567673" y="394110"/>
                </a:lnTo>
                <a:lnTo>
                  <a:pt x="913210" y="394110"/>
                </a:lnTo>
                <a:lnTo>
                  <a:pt x="711523" y="646954"/>
                </a:lnTo>
                <a:close/>
              </a:path>
              <a:path w="1127125" h="1138554">
                <a:moveTo>
                  <a:pt x="1126948" y="945490"/>
                </a:moveTo>
                <a:lnTo>
                  <a:pt x="383658" y="945490"/>
                </a:lnTo>
                <a:lnTo>
                  <a:pt x="572284" y="568238"/>
                </a:lnTo>
                <a:lnTo>
                  <a:pt x="700155" y="792993"/>
                </a:lnTo>
                <a:lnTo>
                  <a:pt x="1126948" y="792993"/>
                </a:lnTo>
                <a:lnTo>
                  <a:pt x="1126948" y="945490"/>
                </a:lnTo>
                <a:close/>
              </a:path>
              <a:path w="1127125" h="1138554">
                <a:moveTo>
                  <a:pt x="344586" y="840301"/>
                </a:moveTo>
                <a:lnTo>
                  <a:pt x="133944" y="752852"/>
                </a:lnTo>
                <a:lnTo>
                  <a:pt x="388309" y="752852"/>
                </a:lnTo>
                <a:lnTo>
                  <a:pt x="344586" y="840301"/>
                </a:lnTo>
                <a:close/>
              </a:path>
              <a:path w="1127125" h="1138554">
                <a:moveTo>
                  <a:pt x="1126948" y="1138401"/>
                </a:moveTo>
                <a:lnTo>
                  <a:pt x="0" y="1138401"/>
                </a:lnTo>
                <a:lnTo>
                  <a:pt x="0" y="1039627"/>
                </a:lnTo>
                <a:lnTo>
                  <a:pt x="157876" y="851771"/>
                </a:lnTo>
                <a:lnTo>
                  <a:pt x="383658" y="945490"/>
                </a:lnTo>
                <a:lnTo>
                  <a:pt x="1126948" y="945490"/>
                </a:lnTo>
                <a:lnTo>
                  <a:pt x="1126948" y="1138401"/>
                </a:lnTo>
                <a:close/>
              </a:path>
            </a:pathLst>
          </a:custGeom>
          <a:solidFill>
            <a:srgbClr val="FFFFFF"/>
          </a:solidFill>
        </p:spPr>
        <p:txBody>
          <a:bodyPr wrap="square" lIns="0" tIns="0" rIns="0" bIns="0" rtlCol="0"/>
          <a:lstStyle/>
          <a:p>
            <a:endParaRPr/>
          </a:p>
        </p:txBody>
      </p:sp>
      <p:sp>
        <p:nvSpPr>
          <p:cNvPr id="30" name="object 30"/>
          <p:cNvSpPr txBox="1">
            <a:spLocks noGrp="1"/>
          </p:cNvSpPr>
          <p:nvPr>
            <p:ph type="title"/>
          </p:nvPr>
        </p:nvSpPr>
        <p:spPr>
          <a:xfrm>
            <a:off x="6019140" y="1072806"/>
            <a:ext cx="6151880" cy="1546860"/>
          </a:xfrm>
          <a:prstGeom prst="rect">
            <a:avLst/>
          </a:prstGeom>
        </p:spPr>
        <p:txBody>
          <a:bodyPr vert="horz" wrap="square" lIns="0" tIns="16510" rIns="0" bIns="0" rtlCol="0">
            <a:spAutoFit/>
          </a:bodyPr>
          <a:lstStyle/>
          <a:p>
            <a:pPr marL="12700">
              <a:lnSpc>
                <a:spcPct val="100000"/>
              </a:lnSpc>
              <a:spcBef>
                <a:spcPts val="130"/>
              </a:spcBef>
            </a:pPr>
            <a:r>
              <a:rPr lang="en-GB">
                <a:solidFill>
                  <a:srgbClr val="231F20"/>
                </a:solidFill>
              </a:rPr>
              <a:t>CONTEXT</a:t>
            </a:r>
          </a:p>
        </p:txBody>
      </p:sp>
      <p:sp>
        <p:nvSpPr>
          <p:cNvPr id="31" name="object 31"/>
          <p:cNvSpPr txBox="1"/>
          <p:nvPr/>
        </p:nvSpPr>
        <p:spPr>
          <a:xfrm>
            <a:off x="349095" y="5375008"/>
            <a:ext cx="4146764" cy="3378554"/>
          </a:xfrm>
          <a:prstGeom prst="rect">
            <a:avLst/>
          </a:prstGeom>
        </p:spPr>
        <p:txBody>
          <a:bodyPr vert="horz" wrap="square" lIns="0" tIns="12065" rIns="0" bIns="0" rtlCol="0">
            <a:spAutoFit/>
          </a:bodyPr>
          <a:lstStyle/>
          <a:p>
            <a:pPr marL="581660" marR="114300" indent="-459740" algn="ctr">
              <a:lnSpc>
                <a:spcPct val="114599"/>
              </a:lnSpc>
              <a:spcBef>
                <a:spcPts val="95"/>
              </a:spcBef>
            </a:pPr>
            <a:r>
              <a:rPr lang="en-GB" sz="2400" dirty="0">
                <a:solidFill>
                  <a:srgbClr val="FFFAFA"/>
                </a:solidFill>
                <a:latin typeface="Arial Unicode MS"/>
                <a:cs typeface="Arial Unicode MS"/>
              </a:rPr>
              <a:t>Spain ranks last in the EU in terms of youth with neither high school degrees nor VT. 27% do not continue their studies after age 16. Generally occurs in youth with economic urgency.</a:t>
            </a:r>
          </a:p>
        </p:txBody>
      </p:sp>
      <p:sp>
        <p:nvSpPr>
          <p:cNvPr id="32" name="object 32"/>
          <p:cNvSpPr txBox="1"/>
          <p:nvPr/>
        </p:nvSpPr>
        <p:spPr>
          <a:xfrm>
            <a:off x="4928775" y="5550593"/>
            <a:ext cx="4095750" cy="2953822"/>
          </a:xfrm>
          <a:prstGeom prst="rect">
            <a:avLst/>
          </a:prstGeom>
        </p:spPr>
        <p:txBody>
          <a:bodyPr vert="horz" wrap="square" lIns="0" tIns="12065" rIns="0" bIns="0" rtlCol="0">
            <a:spAutoFit/>
          </a:bodyPr>
          <a:lstStyle/>
          <a:p>
            <a:pPr marL="353695" marR="346075" algn="ctr">
              <a:lnSpc>
                <a:spcPct val="114599"/>
              </a:lnSpc>
              <a:spcBef>
                <a:spcPts val="95"/>
              </a:spcBef>
              <a:tabLst>
                <a:tab pos="767080" algn="l"/>
                <a:tab pos="1936114" algn="l"/>
                <a:tab pos="2327275" algn="l"/>
                <a:tab pos="2828290" algn="l"/>
                <a:tab pos="3090545" algn="l"/>
                <a:tab pos="3359785" algn="l"/>
              </a:tabLst>
            </a:pPr>
            <a:r>
              <a:rPr lang="en-GB" sz="2400" dirty="0">
                <a:solidFill>
                  <a:srgbClr val="FFFAFA"/>
                </a:solidFill>
                <a:latin typeface="Arial Unicode MS"/>
                <a:cs typeface="Arial Unicode MS"/>
              </a:rPr>
              <a:t>The highest unemployment rate is seen in the most vulnerable groups, young adults</a:t>
            </a:r>
          </a:p>
          <a:p>
            <a:pPr marL="100330" marR="92710" algn="ctr">
              <a:lnSpc>
                <a:spcPct val="114599"/>
              </a:lnSpc>
              <a:tabLst>
                <a:tab pos="640715" algn="l"/>
                <a:tab pos="1130300" algn="l"/>
                <a:tab pos="1443355" algn="l"/>
                <a:tab pos="2454910" algn="l"/>
                <a:tab pos="2977515" algn="l"/>
              </a:tabLst>
            </a:pPr>
            <a:r>
              <a:rPr lang="en-GB" sz="2400" dirty="0">
                <a:solidFill>
                  <a:srgbClr val="FFFAFA"/>
                </a:solidFill>
                <a:latin typeface="Arial Unicode MS"/>
                <a:cs typeface="Arial Unicode MS"/>
              </a:rPr>
              <a:t>and others at risk of exclusion.</a:t>
            </a:r>
          </a:p>
        </p:txBody>
      </p:sp>
      <p:sp>
        <p:nvSpPr>
          <p:cNvPr id="33" name="object 33"/>
          <p:cNvSpPr txBox="1"/>
          <p:nvPr/>
        </p:nvSpPr>
        <p:spPr>
          <a:xfrm>
            <a:off x="9451272" y="5550593"/>
            <a:ext cx="4061460" cy="2981201"/>
          </a:xfrm>
          <a:prstGeom prst="rect">
            <a:avLst/>
          </a:prstGeom>
        </p:spPr>
        <p:txBody>
          <a:bodyPr vert="horz" wrap="square" lIns="0" tIns="12065" rIns="0" bIns="0" rtlCol="0">
            <a:spAutoFit/>
          </a:bodyPr>
          <a:lstStyle/>
          <a:p>
            <a:pPr marL="651510" marR="643890" indent="275590" algn="ctr">
              <a:lnSpc>
                <a:spcPct val="114599"/>
              </a:lnSpc>
              <a:spcBef>
                <a:spcPts val="95"/>
              </a:spcBef>
              <a:tabLst>
                <a:tab pos="1675764" algn="l"/>
                <a:tab pos="2406015" algn="l"/>
                <a:tab pos="2814955" algn="l"/>
              </a:tabLst>
            </a:pPr>
            <a:r>
              <a:rPr lang="en-GB" sz="2400" dirty="0">
                <a:solidFill>
                  <a:srgbClr val="FFFAFA"/>
                </a:solidFill>
                <a:latin typeface="Arial Unicode MS"/>
                <a:cs typeface="Arial Unicode MS"/>
              </a:rPr>
              <a:t>Some productive sectors are having difficulty finding qualified individuals. Not only in industrial sectors, also in services.</a:t>
            </a:r>
          </a:p>
        </p:txBody>
      </p:sp>
      <p:sp>
        <p:nvSpPr>
          <p:cNvPr id="34" name="object 34"/>
          <p:cNvSpPr txBox="1"/>
          <p:nvPr/>
        </p:nvSpPr>
        <p:spPr>
          <a:xfrm>
            <a:off x="13905146" y="5375008"/>
            <a:ext cx="4113529" cy="2104359"/>
          </a:xfrm>
          <a:prstGeom prst="rect">
            <a:avLst/>
          </a:prstGeom>
        </p:spPr>
        <p:txBody>
          <a:bodyPr vert="horz" wrap="square" lIns="0" tIns="12065" rIns="0" bIns="0" rtlCol="0">
            <a:spAutoFit/>
          </a:bodyPr>
          <a:lstStyle/>
          <a:p>
            <a:pPr marL="17145" marR="44450" algn="ctr">
              <a:lnSpc>
                <a:spcPct val="114599"/>
              </a:lnSpc>
              <a:spcBef>
                <a:spcPts val="95"/>
              </a:spcBef>
              <a:tabLst>
                <a:tab pos="325755" algn="l"/>
                <a:tab pos="517525" algn="l"/>
                <a:tab pos="1172210" algn="l"/>
                <a:tab pos="1777364" algn="l"/>
                <a:tab pos="2246630" algn="l"/>
                <a:tab pos="2308860" algn="l"/>
                <a:tab pos="2426970" algn="l"/>
              </a:tabLst>
            </a:pPr>
            <a:r>
              <a:rPr lang="en-GB" sz="2400" dirty="0" err="1">
                <a:solidFill>
                  <a:srgbClr val="FFFAFA"/>
                </a:solidFill>
                <a:latin typeface="Arial Unicode MS"/>
                <a:cs typeface="Arial Unicode MS"/>
              </a:rPr>
              <a:t>DualVT</a:t>
            </a:r>
            <a:r>
              <a:rPr lang="en-GB" sz="2400" dirty="0">
                <a:solidFill>
                  <a:srgbClr val="FFFAFA"/>
                </a:solidFill>
                <a:latin typeface="Arial Unicode MS"/>
                <a:cs typeface="Arial Unicode MS"/>
              </a:rPr>
              <a:t> response to this dual need: </a:t>
            </a:r>
            <a:r>
              <a:rPr lang="en-GB" sz="2400" b="1" dirty="0">
                <a:solidFill>
                  <a:srgbClr val="FFFAFA"/>
                </a:solidFill>
                <a:latin typeface="Calibri"/>
                <a:cs typeface="Calibri"/>
              </a:rPr>
              <a:t>qualification </a:t>
            </a:r>
            <a:r>
              <a:rPr lang="en-GB" sz="2400" dirty="0">
                <a:solidFill>
                  <a:srgbClr val="FFFAFA"/>
                </a:solidFill>
                <a:latin typeface="Arial Unicode MS"/>
                <a:cs typeface="Arial Unicode MS"/>
              </a:rPr>
              <a:t>for</a:t>
            </a:r>
          </a:p>
          <a:p>
            <a:pPr marL="166370" marR="193040" algn="ctr">
              <a:lnSpc>
                <a:spcPct val="114599"/>
              </a:lnSpc>
              <a:tabLst>
                <a:tab pos="581660" algn="l"/>
                <a:tab pos="706755" algn="l"/>
                <a:tab pos="1186180" algn="l"/>
                <a:tab pos="1499235" algn="l"/>
                <a:tab pos="1572260" algn="l"/>
                <a:tab pos="3530600" algn="l"/>
              </a:tabLst>
            </a:pPr>
            <a:r>
              <a:rPr lang="en-GB" sz="2400" dirty="0">
                <a:solidFill>
                  <a:srgbClr val="FFFAFA"/>
                </a:solidFill>
                <a:latin typeface="Arial Unicode MS"/>
                <a:cs typeface="Arial Unicode MS"/>
              </a:rPr>
              <a:t>profiles needed in the </a:t>
            </a:r>
            <a:r>
              <a:rPr lang="en-GB" sz="2400" dirty="0" err="1">
                <a:solidFill>
                  <a:srgbClr val="FFFAFA"/>
                </a:solidFill>
                <a:latin typeface="Arial Unicode MS"/>
                <a:cs typeface="Arial Unicode MS"/>
              </a:rPr>
              <a:t>LM</a:t>
            </a:r>
            <a:r>
              <a:rPr lang="en-GB" sz="2400" dirty="0">
                <a:solidFill>
                  <a:srgbClr val="FFFAFA"/>
                </a:solidFill>
                <a:latin typeface="Arial Unicode MS"/>
                <a:cs typeface="Arial Unicode MS"/>
              </a:rPr>
              <a:t> and	</a:t>
            </a:r>
            <a:r>
              <a:rPr lang="en-GB" sz="2400" b="1" dirty="0">
                <a:solidFill>
                  <a:srgbClr val="FFFAFA"/>
                </a:solidFill>
                <a:latin typeface="Calibri"/>
                <a:cs typeface="Calibri"/>
              </a:rPr>
              <a:t>hiring </a:t>
            </a:r>
            <a:r>
              <a:rPr lang="en-GB" sz="2400" dirty="0">
                <a:solidFill>
                  <a:srgbClr val="FFFAFA"/>
                </a:solidFill>
                <a:latin typeface="Arial Unicode MS"/>
                <a:cs typeface="Arial Unicode MS"/>
              </a:rPr>
              <a:t>of vulnerable</a:t>
            </a:r>
          </a:p>
          <a:p>
            <a:pPr marL="45720" marR="72390" algn="ctr">
              <a:lnSpc>
                <a:spcPct val="114599"/>
              </a:lnSpc>
              <a:tabLst>
                <a:tab pos="1645285" algn="l"/>
                <a:tab pos="2051685" algn="l"/>
                <a:tab pos="2113280" algn="l"/>
                <a:tab pos="2859405" algn="l"/>
              </a:tabLst>
            </a:pPr>
            <a:r>
              <a:rPr lang="en-GB" sz="2400" dirty="0">
                <a:solidFill>
                  <a:srgbClr val="FFFAFA"/>
                </a:solidFill>
                <a:latin typeface="Arial Unicode MS"/>
                <a:cs typeface="Arial Unicode MS"/>
              </a:rPr>
              <a:t>groups to undergo training.</a:t>
            </a:r>
          </a:p>
        </p:txBody>
      </p:sp>
      <p:sp>
        <p:nvSpPr>
          <p:cNvPr id="35" name="object 35"/>
          <p:cNvSpPr/>
          <p:nvPr/>
        </p:nvSpPr>
        <p:spPr>
          <a:xfrm>
            <a:off x="15738475" y="9475591"/>
            <a:ext cx="2133599" cy="657224"/>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349094" y="234224"/>
            <a:ext cx="3105149" cy="590549"/>
          </a:xfrm>
          <a:prstGeom prst="rect">
            <a:avLst/>
          </a:prstGeom>
          <a:blipFill>
            <a:blip r:embed="rId6" cstate="print"/>
            <a:stretch>
              <a:fillRect/>
            </a:stretch>
          </a:blipFill>
        </p:spPr>
        <p:txBody>
          <a:bodyPr wrap="square" lIns="0" tIns="0" rIns="0" bIns="0" rtlCol="0"/>
          <a:lstStyle/>
          <a:p>
            <a:endParaRPr/>
          </a:p>
        </p:txBody>
      </p:sp>
      <p:sp>
        <p:nvSpPr>
          <p:cNvPr id="37" name="object 37"/>
          <p:cNvSpPr/>
          <p:nvPr/>
        </p:nvSpPr>
        <p:spPr>
          <a:xfrm>
            <a:off x="555022" y="9373479"/>
            <a:ext cx="2305049" cy="68579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2190" y="7210023"/>
            <a:ext cx="9753598" cy="1028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486372" y="6144681"/>
            <a:ext cx="4801613" cy="41544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4141" y="1104918"/>
            <a:ext cx="6715124" cy="896302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751738" y="3605440"/>
            <a:ext cx="9610090" cy="6457315"/>
          </a:xfrm>
          <a:custGeom>
            <a:avLst/>
            <a:gdLst/>
            <a:ahLst/>
            <a:cxnLst/>
            <a:rect l="l" t="t" r="r" b="b"/>
            <a:pathLst>
              <a:path w="9610090" h="6457315">
                <a:moveTo>
                  <a:pt x="0" y="0"/>
                </a:moveTo>
                <a:lnTo>
                  <a:pt x="9610043" y="0"/>
                </a:lnTo>
                <a:lnTo>
                  <a:pt x="9610043" y="6457007"/>
                </a:lnTo>
                <a:lnTo>
                  <a:pt x="0" y="6457007"/>
                </a:lnTo>
                <a:lnTo>
                  <a:pt x="0" y="0"/>
                </a:lnTo>
                <a:close/>
              </a:path>
            </a:pathLst>
          </a:custGeom>
          <a:solidFill>
            <a:srgbClr val="EFEFEF"/>
          </a:solidFill>
        </p:spPr>
        <p:txBody>
          <a:bodyPr wrap="square" lIns="0" tIns="0" rIns="0" bIns="0" rtlCol="0"/>
          <a:lstStyle/>
          <a:p>
            <a:endParaRPr/>
          </a:p>
        </p:txBody>
      </p:sp>
      <p:sp>
        <p:nvSpPr>
          <p:cNvPr id="6" name="object 6"/>
          <p:cNvSpPr/>
          <p:nvPr/>
        </p:nvSpPr>
        <p:spPr>
          <a:xfrm>
            <a:off x="9548610" y="3866673"/>
            <a:ext cx="114299" cy="1142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8610" y="7267099"/>
            <a:ext cx="114299" cy="114299"/>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9828209" y="3611029"/>
            <a:ext cx="7240270" cy="4741876"/>
          </a:xfrm>
          <a:prstGeom prst="rect">
            <a:avLst/>
          </a:prstGeom>
        </p:spPr>
        <p:txBody>
          <a:bodyPr vert="horz" wrap="square" lIns="0" tIns="12700" rIns="0" bIns="0" rtlCol="0">
            <a:spAutoFit/>
          </a:bodyPr>
          <a:lstStyle/>
          <a:p>
            <a:pPr marL="12700" marR="114300">
              <a:lnSpc>
                <a:spcPct val="113799"/>
              </a:lnSpc>
              <a:spcBef>
                <a:spcPts val="100"/>
              </a:spcBef>
              <a:tabLst>
                <a:tab pos="794385" algn="l"/>
                <a:tab pos="865505" algn="l"/>
                <a:tab pos="1402080" algn="l"/>
                <a:tab pos="2379345" algn="l"/>
                <a:tab pos="3096260" algn="l"/>
                <a:tab pos="4236720" algn="l"/>
                <a:tab pos="5102860" algn="l"/>
              </a:tabLst>
            </a:pPr>
            <a:r>
              <a:rPr lang="en-GB" sz="2800" dirty="0">
                <a:solidFill>
                  <a:srgbClr val="231F20"/>
                </a:solidFill>
                <a:latin typeface="Arial Unicode MS"/>
                <a:cs typeface="Arial Unicode MS"/>
              </a:rPr>
              <a:t>Promotes groups with particular socioeconomic needs to undergo training processes in the medium and long term to overcome job insecurity.</a:t>
            </a:r>
          </a:p>
          <a:p>
            <a:pPr>
              <a:lnSpc>
                <a:spcPct val="100000"/>
              </a:lnSpc>
              <a:spcBef>
                <a:spcPts val="85"/>
              </a:spcBef>
            </a:pPr>
            <a:endParaRPr sz="2150" dirty="0">
              <a:latin typeface="Arial Unicode MS"/>
              <a:cs typeface="Arial Unicode MS"/>
            </a:endParaRPr>
          </a:p>
          <a:p>
            <a:pPr marL="12700" marR="660400">
              <a:lnSpc>
                <a:spcPct val="113799"/>
              </a:lnSpc>
              <a:tabLst>
                <a:tab pos="414020" algn="l"/>
                <a:tab pos="995680" algn="l"/>
                <a:tab pos="1879600" algn="l"/>
                <a:tab pos="2915920" algn="l"/>
                <a:tab pos="3819525" algn="l"/>
                <a:tab pos="4177665" algn="l"/>
                <a:tab pos="4880610" algn="l"/>
                <a:tab pos="5506720" algn="l"/>
              </a:tabLst>
            </a:pPr>
            <a:endParaRPr lang="en-GB" sz="2800" dirty="0">
              <a:solidFill>
                <a:srgbClr val="231F20"/>
              </a:solidFill>
              <a:latin typeface="Arial Unicode MS"/>
              <a:cs typeface="Arial Unicode MS"/>
            </a:endParaRPr>
          </a:p>
          <a:p>
            <a:pPr marL="12700" marR="660400">
              <a:lnSpc>
                <a:spcPct val="113799"/>
              </a:lnSpc>
              <a:tabLst>
                <a:tab pos="414020" algn="l"/>
                <a:tab pos="995680" algn="l"/>
                <a:tab pos="1879600" algn="l"/>
                <a:tab pos="2915920" algn="l"/>
                <a:tab pos="3819525" algn="l"/>
                <a:tab pos="4177665" algn="l"/>
                <a:tab pos="4880610" algn="l"/>
                <a:tab pos="5506720" algn="l"/>
              </a:tabLst>
            </a:pPr>
            <a:endParaRPr lang="en-GB" sz="2800" dirty="0">
              <a:solidFill>
                <a:srgbClr val="231F20"/>
              </a:solidFill>
              <a:latin typeface="Arial Unicode MS"/>
              <a:cs typeface="Arial Unicode MS"/>
            </a:endParaRPr>
          </a:p>
          <a:p>
            <a:pPr marL="12700" marR="660400">
              <a:lnSpc>
                <a:spcPct val="113799"/>
              </a:lnSpc>
              <a:tabLst>
                <a:tab pos="414020" algn="l"/>
                <a:tab pos="995680" algn="l"/>
                <a:tab pos="1879600" algn="l"/>
                <a:tab pos="2915920" algn="l"/>
                <a:tab pos="3819525" algn="l"/>
                <a:tab pos="4177665" algn="l"/>
                <a:tab pos="4880610" algn="l"/>
                <a:tab pos="5506720" algn="l"/>
              </a:tabLst>
            </a:pPr>
            <a:r>
              <a:rPr lang="en-GB" sz="2800" dirty="0">
                <a:solidFill>
                  <a:srgbClr val="231F20"/>
                </a:solidFill>
                <a:latin typeface="Arial Unicode MS"/>
                <a:cs typeface="Arial Unicode MS"/>
              </a:rPr>
              <a:t>Also simultaneously involves job-creating business sectors in the qualification process of future employees.</a:t>
            </a:r>
          </a:p>
        </p:txBody>
      </p:sp>
      <p:sp>
        <p:nvSpPr>
          <p:cNvPr id="9" name="object 9"/>
          <p:cNvSpPr/>
          <p:nvPr/>
        </p:nvSpPr>
        <p:spPr>
          <a:xfrm>
            <a:off x="7859652" y="5003747"/>
            <a:ext cx="429895" cy="1008380"/>
          </a:xfrm>
          <a:custGeom>
            <a:avLst/>
            <a:gdLst/>
            <a:ahLst/>
            <a:cxnLst/>
            <a:rect l="l" t="t" r="r" b="b"/>
            <a:pathLst>
              <a:path w="429895" h="1008379">
                <a:moveTo>
                  <a:pt x="333596" y="805470"/>
                </a:moveTo>
                <a:lnTo>
                  <a:pt x="239318" y="781163"/>
                </a:lnTo>
                <a:lnTo>
                  <a:pt x="258757" y="706736"/>
                </a:lnTo>
                <a:lnTo>
                  <a:pt x="308541" y="719642"/>
                </a:lnTo>
                <a:lnTo>
                  <a:pt x="334497" y="721061"/>
                </a:lnTo>
                <a:lnTo>
                  <a:pt x="376972" y="696229"/>
                </a:lnTo>
                <a:lnTo>
                  <a:pt x="391285" y="641153"/>
                </a:lnTo>
                <a:lnTo>
                  <a:pt x="382949" y="617614"/>
                </a:lnTo>
                <a:lnTo>
                  <a:pt x="366352" y="598894"/>
                </a:lnTo>
                <a:lnTo>
                  <a:pt x="342991" y="587566"/>
                </a:lnTo>
                <a:lnTo>
                  <a:pt x="293206" y="574660"/>
                </a:lnTo>
                <a:lnTo>
                  <a:pt x="429386" y="52163"/>
                </a:lnTo>
                <a:lnTo>
                  <a:pt x="377158" y="50388"/>
                </a:lnTo>
                <a:lnTo>
                  <a:pt x="324524" y="40870"/>
                </a:lnTo>
                <a:lnTo>
                  <a:pt x="273876" y="23661"/>
                </a:lnTo>
                <a:lnTo>
                  <a:pt x="227438" y="0"/>
                </a:lnTo>
                <a:lnTo>
                  <a:pt x="1408" y="867098"/>
                </a:lnTo>
                <a:lnTo>
                  <a:pt x="8361" y="916425"/>
                </a:lnTo>
                <a:lnTo>
                  <a:pt x="48278" y="946473"/>
                </a:lnTo>
                <a:lnTo>
                  <a:pt x="92663" y="957981"/>
                </a:lnTo>
                <a:lnTo>
                  <a:pt x="123657" y="965940"/>
                </a:lnTo>
                <a:lnTo>
                  <a:pt x="281219" y="1006596"/>
                </a:lnTo>
                <a:lnTo>
                  <a:pt x="330788" y="999726"/>
                </a:lnTo>
                <a:lnTo>
                  <a:pt x="360918" y="960025"/>
                </a:lnTo>
                <a:lnTo>
                  <a:pt x="380465" y="884952"/>
                </a:lnTo>
                <a:lnTo>
                  <a:pt x="381889" y="859118"/>
                </a:lnTo>
                <a:lnTo>
                  <a:pt x="373553" y="835572"/>
                </a:lnTo>
                <a:lnTo>
                  <a:pt x="356956" y="816845"/>
                </a:lnTo>
                <a:lnTo>
                  <a:pt x="333596" y="805470"/>
                </a:lnTo>
                <a:close/>
              </a:path>
            </a:pathLst>
          </a:custGeom>
          <a:ln w="61258">
            <a:solidFill>
              <a:srgbClr val="231F1F"/>
            </a:solidFill>
          </a:ln>
        </p:spPr>
        <p:txBody>
          <a:bodyPr wrap="square" lIns="0" tIns="0" rIns="0" bIns="0" rtlCol="0"/>
          <a:lstStyle/>
          <a:p>
            <a:endParaRPr/>
          </a:p>
        </p:txBody>
      </p:sp>
      <p:sp>
        <p:nvSpPr>
          <p:cNvPr id="10" name="object 10"/>
          <p:cNvSpPr/>
          <p:nvPr/>
        </p:nvSpPr>
        <p:spPr>
          <a:xfrm>
            <a:off x="7982122" y="5167444"/>
            <a:ext cx="170180" cy="652780"/>
          </a:xfrm>
          <a:custGeom>
            <a:avLst/>
            <a:gdLst/>
            <a:ahLst/>
            <a:cxnLst/>
            <a:rect l="l" t="t" r="r" b="b"/>
            <a:pathLst>
              <a:path w="170179" h="652779">
                <a:moveTo>
                  <a:pt x="170089" y="0"/>
                </a:moveTo>
                <a:lnTo>
                  <a:pt x="0" y="652529"/>
                </a:lnTo>
              </a:path>
            </a:pathLst>
          </a:custGeom>
          <a:ln w="61281">
            <a:solidFill>
              <a:srgbClr val="231F1F"/>
            </a:solidFill>
          </a:ln>
        </p:spPr>
        <p:txBody>
          <a:bodyPr wrap="square" lIns="0" tIns="0" rIns="0" bIns="0" rtlCol="0"/>
          <a:lstStyle/>
          <a:p>
            <a:endParaRPr/>
          </a:p>
        </p:txBody>
      </p:sp>
      <p:sp>
        <p:nvSpPr>
          <p:cNvPr id="11" name="object 11"/>
          <p:cNvSpPr/>
          <p:nvPr/>
        </p:nvSpPr>
        <p:spPr>
          <a:xfrm>
            <a:off x="8280227" y="4365298"/>
            <a:ext cx="781685" cy="725170"/>
          </a:xfrm>
          <a:custGeom>
            <a:avLst/>
            <a:gdLst/>
            <a:ahLst/>
            <a:cxnLst/>
            <a:rect l="l" t="t" r="r" b="b"/>
            <a:pathLst>
              <a:path w="781684" h="725170">
                <a:moveTo>
                  <a:pt x="712927" y="53033"/>
                </a:moveTo>
                <a:lnTo>
                  <a:pt x="685332" y="30238"/>
                </a:lnTo>
                <a:lnTo>
                  <a:pt x="651427" y="13641"/>
                </a:lnTo>
                <a:lnTo>
                  <a:pt x="613089" y="3481"/>
                </a:lnTo>
                <a:lnTo>
                  <a:pt x="572199" y="0"/>
                </a:lnTo>
                <a:lnTo>
                  <a:pt x="530634" y="3437"/>
                </a:lnTo>
                <a:lnTo>
                  <a:pt x="490275" y="14035"/>
                </a:lnTo>
                <a:lnTo>
                  <a:pt x="453000" y="32033"/>
                </a:lnTo>
                <a:lnTo>
                  <a:pt x="420688" y="57672"/>
                </a:lnTo>
                <a:lnTo>
                  <a:pt x="395219" y="91194"/>
                </a:lnTo>
                <a:lnTo>
                  <a:pt x="378472" y="132838"/>
                </a:lnTo>
                <a:lnTo>
                  <a:pt x="352999" y="95822"/>
                </a:lnTo>
                <a:lnTo>
                  <a:pt x="320795" y="68624"/>
                </a:lnTo>
                <a:lnTo>
                  <a:pt x="283640" y="50603"/>
                </a:lnTo>
                <a:lnTo>
                  <a:pt x="243316" y="41116"/>
                </a:lnTo>
                <a:lnTo>
                  <a:pt x="201606" y="39521"/>
                </a:lnTo>
                <a:lnTo>
                  <a:pt x="160291" y="45177"/>
                </a:lnTo>
                <a:lnTo>
                  <a:pt x="121153" y="57441"/>
                </a:lnTo>
                <a:lnTo>
                  <a:pt x="85974" y="75671"/>
                </a:lnTo>
                <a:lnTo>
                  <a:pt x="34621" y="127460"/>
                </a:lnTo>
                <a:lnTo>
                  <a:pt x="13820" y="172632"/>
                </a:lnTo>
                <a:lnTo>
                  <a:pt x="2442" y="219012"/>
                </a:lnTo>
                <a:lnTo>
                  <a:pt x="0" y="265871"/>
                </a:lnTo>
                <a:lnTo>
                  <a:pt x="6003" y="312480"/>
                </a:lnTo>
                <a:lnTo>
                  <a:pt x="19964" y="358111"/>
                </a:lnTo>
                <a:lnTo>
                  <a:pt x="41394" y="402035"/>
                </a:lnTo>
                <a:lnTo>
                  <a:pt x="69805" y="443524"/>
                </a:lnTo>
                <a:lnTo>
                  <a:pt x="104709" y="481850"/>
                </a:lnTo>
                <a:lnTo>
                  <a:pt x="200445" y="560877"/>
                </a:lnTo>
                <a:lnTo>
                  <a:pt x="312299" y="639833"/>
                </a:lnTo>
                <a:lnTo>
                  <a:pt x="405160" y="700539"/>
                </a:lnTo>
                <a:lnTo>
                  <a:pt x="443916" y="724814"/>
                </a:lnTo>
                <a:lnTo>
                  <a:pt x="476430" y="692719"/>
                </a:lnTo>
                <a:lnTo>
                  <a:pt x="553785" y="613335"/>
                </a:lnTo>
                <a:lnTo>
                  <a:pt x="645699" y="512009"/>
                </a:lnTo>
                <a:lnTo>
                  <a:pt x="721890" y="414091"/>
                </a:lnTo>
                <a:lnTo>
                  <a:pt x="747563" y="369104"/>
                </a:lnTo>
                <a:lnTo>
                  <a:pt x="766217" y="322450"/>
                </a:lnTo>
                <a:lnTo>
                  <a:pt x="777532" y="274942"/>
                </a:lnTo>
                <a:lnTo>
                  <a:pt x="781192" y="227391"/>
                </a:lnTo>
                <a:lnTo>
                  <a:pt x="776879" y="180612"/>
                </a:lnTo>
                <a:lnTo>
                  <a:pt x="764276" y="135418"/>
                </a:lnTo>
                <a:lnTo>
                  <a:pt x="743064" y="92620"/>
                </a:lnTo>
                <a:lnTo>
                  <a:pt x="712927" y="53033"/>
                </a:lnTo>
                <a:close/>
              </a:path>
            </a:pathLst>
          </a:custGeom>
          <a:ln w="61162">
            <a:solidFill>
              <a:srgbClr val="231F1F"/>
            </a:solidFill>
          </a:ln>
        </p:spPr>
        <p:txBody>
          <a:bodyPr wrap="square" lIns="0" tIns="0" rIns="0" bIns="0" rtlCol="0"/>
          <a:lstStyle/>
          <a:p>
            <a:endParaRPr/>
          </a:p>
        </p:txBody>
      </p:sp>
      <p:sp>
        <p:nvSpPr>
          <p:cNvPr id="12" name="object 12"/>
          <p:cNvSpPr/>
          <p:nvPr/>
        </p:nvSpPr>
        <p:spPr>
          <a:xfrm>
            <a:off x="8573793" y="4539181"/>
            <a:ext cx="201023" cy="200454"/>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8353943" y="4127936"/>
            <a:ext cx="121285" cy="321945"/>
          </a:xfrm>
          <a:custGeom>
            <a:avLst/>
            <a:gdLst/>
            <a:ahLst/>
            <a:cxnLst/>
            <a:rect l="l" t="t" r="r" b="b"/>
            <a:pathLst>
              <a:path w="121284" h="321945">
                <a:moveTo>
                  <a:pt x="120952" y="0"/>
                </a:moveTo>
                <a:lnTo>
                  <a:pt x="0" y="321693"/>
                </a:lnTo>
              </a:path>
            </a:pathLst>
          </a:custGeom>
          <a:ln w="61266">
            <a:solidFill>
              <a:srgbClr val="231F1F"/>
            </a:solidFill>
          </a:ln>
        </p:spPr>
        <p:txBody>
          <a:bodyPr wrap="square" lIns="0" tIns="0" rIns="0" bIns="0" rtlCol="0"/>
          <a:lstStyle/>
          <a:p>
            <a:endParaRPr/>
          </a:p>
        </p:txBody>
      </p:sp>
      <p:sp>
        <p:nvSpPr>
          <p:cNvPr id="14" name="object 14"/>
          <p:cNvSpPr/>
          <p:nvPr/>
        </p:nvSpPr>
        <p:spPr>
          <a:xfrm>
            <a:off x="8620686" y="4150737"/>
            <a:ext cx="53975" cy="488950"/>
          </a:xfrm>
          <a:custGeom>
            <a:avLst/>
            <a:gdLst/>
            <a:ahLst/>
            <a:cxnLst/>
            <a:rect l="l" t="t" r="r" b="b"/>
            <a:pathLst>
              <a:path w="53975" h="488950">
                <a:moveTo>
                  <a:pt x="53672" y="488724"/>
                </a:moveTo>
                <a:lnTo>
                  <a:pt x="0" y="0"/>
                </a:lnTo>
              </a:path>
            </a:pathLst>
          </a:custGeom>
          <a:ln w="61294">
            <a:solidFill>
              <a:srgbClr val="231F1F"/>
            </a:solidFill>
          </a:ln>
        </p:spPr>
        <p:txBody>
          <a:bodyPr wrap="square" lIns="0" tIns="0" rIns="0" bIns="0" rtlCol="0"/>
          <a:lstStyle/>
          <a:p>
            <a:endParaRPr/>
          </a:p>
        </p:txBody>
      </p:sp>
      <p:sp>
        <p:nvSpPr>
          <p:cNvPr id="15" name="object 15"/>
          <p:cNvSpPr/>
          <p:nvPr/>
        </p:nvSpPr>
        <p:spPr>
          <a:xfrm>
            <a:off x="8626302" y="5007941"/>
            <a:ext cx="414655" cy="924560"/>
          </a:xfrm>
          <a:custGeom>
            <a:avLst/>
            <a:gdLst/>
            <a:ahLst/>
            <a:cxnLst/>
            <a:rect l="l" t="t" r="r" b="b"/>
            <a:pathLst>
              <a:path w="414654" h="924560">
                <a:moveTo>
                  <a:pt x="344498" y="722869"/>
                </a:moveTo>
                <a:lnTo>
                  <a:pt x="260588" y="732118"/>
                </a:lnTo>
                <a:lnTo>
                  <a:pt x="253352" y="665865"/>
                </a:lnTo>
                <a:lnTo>
                  <a:pt x="297630" y="661025"/>
                </a:lnTo>
                <a:lnTo>
                  <a:pt x="319066" y="654199"/>
                </a:lnTo>
                <a:lnTo>
                  <a:pt x="335643" y="640214"/>
                </a:lnTo>
                <a:lnTo>
                  <a:pt x="345741" y="621066"/>
                </a:lnTo>
                <a:lnTo>
                  <a:pt x="347738" y="598752"/>
                </a:lnTo>
                <a:lnTo>
                  <a:pt x="347090" y="593374"/>
                </a:lnTo>
                <a:lnTo>
                  <a:pt x="340283" y="572025"/>
                </a:lnTo>
                <a:lnTo>
                  <a:pt x="326248" y="555515"/>
                </a:lnTo>
                <a:lnTo>
                  <a:pt x="307028" y="545459"/>
                </a:lnTo>
                <a:lnTo>
                  <a:pt x="284670" y="543469"/>
                </a:lnTo>
                <a:lnTo>
                  <a:pt x="240285" y="548416"/>
                </a:lnTo>
                <a:lnTo>
                  <a:pt x="179700" y="0"/>
                </a:lnTo>
                <a:lnTo>
                  <a:pt x="147228" y="33166"/>
                </a:lnTo>
                <a:lnTo>
                  <a:pt x="121276" y="59154"/>
                </a:lnTo>
                <a:lnTo>
                  <a:pt x="104071" y="76107"/>
                </a:lnTo>
                <a:lnTo>
                  <a:pt x="97842" y="82171"/>
                </a:lnTo>
                <a:lnTo>
                  <a:pt x="90420" y="77595"/>
                </a:lnTo>
                <a:lnTo>
                  <a:pt x="69898" y="64760"/>
                </a:lnTo>
                <a:lnTo>
                  <a:pt x="38887" y="45009"/>
                </a:lnTo>
                <a:lnTo>
                  <a:pt x="0" y="19682"/>
                </a:lnTo>
                <a:lnTo>
                  <a:pt x="94494" y="874627"/>
                </a:lnTo>
                <a:lnTo>
                  <a:pt x="101348" y="895931"/>
                </a:lnTo>
                <a:lnTo>
                  <a:pt x="115390" y="912446"/>
                </a:lnTo>
                <a:lnTo>
                  <a:pt x="134616" y="922527"/>
                </a:lnTo>
                <a:lnTo>
                  <a:pt x="157022" y="924532"/>
                </a:lnTo>
                <a:lnTo>
                  <a:pt x="196547" y="920123"/>
                </a:lnTo>
                <a:lnTo>
                  <a:pt x="224086" y="917111"/>
                </a:lnTo>
                <a:lnTo>
                  <a:pt x="364261" y="901731"/>
                </a:lnTo>
                <a:lnTo>
                  <a:pt x="402234" y="881013"/>
                </a:lnTo>
                <a:lnTo>
                  <a:pt x="414370" y="839565"/>
                </a:lnTo>
                <a:lnTo>
                  <a:pt x="406918" y="772774"/>
                </a:lnTo>
                <a:lnTo>
                  <a:pt x="400126" y="751424"/>
                </a:lnTo>
                <a:lnTo>
                  <a:pt x="386116" y="734915"/>
                </a:lnTo>
                <a:lnTo>
                  <a:pt x="366902" y="724858"/>
                </a:lnTo>
                <a:lnTo>
                  <a:pt x="344498" y="722869"/>
                </a:lnTo>
                <a:close/>
              </a:path>
            </a:pathLst>
          </a:custGeom>
          <a:ln w="61255">
            <a:solidFill>
              <a:srgbClr val="231F1F"/>
            </a:solidFill>
          </a:ln>
        </p:spPr>
        <p:txBody>
          <a:bodyPr wrap="square" lIns="0" tIns="0" rIns="0" bIns="0" rtlCol="0"/>
          <a:lstStyle/>
          <a:p>
            <a:endParaRPr/>
          </a:p>
        </p:txBody>
      </p:sp>
      <p:sp>
        <p:nvSpPr>
          <p:cNvPr id="16" name="object 16"/>
          <p:cNvSpPr/>
          <p:nvPr/>
        </p:nvSpPr>
        <p:spPr>
          <a:xfrm>
            <a:off x="8733323" y="5172821"/>
            <a:ext cx="74295" cy="668655"/>
          </a:xfrm>
          <a:custGeom>
            <a:avLst/>
            <a:gdLst/>
            <a:ahLst/>
            <a:cxnLst/>
            <a:rect l="l" t="t" r="r" b="b"/>
            <a:pathLst>
              <a:path w="74295" h="668654">
                <a:moveTo>
                  <a:pt x="0" y="0"/>
                </a:moveTo>
                <a:lnTo>
                  <a:pt x="73867" y="668447"/>
                </a:lnTo>
              </a:path>
            </a:pathLst>
          </a:custGeom>
          <a:ln w="61293">
            <a:solidFill>
              <a:srgbClr val="231F1F"/>
            </a:solidFill>
          </a:ln>
        </p:spPr>
        <p:txBody>
          <a:bodyPr wrap="square" lIns="0" tIns="0" rIns="0" bIns="0" rtlCol="0"/>
          <a:lstStyle/>
          <a:p>
            <a:endParaRPr/>
          </a:p>
        </p:txBody>
      </p:sp>
      <p:sp>
        <p:nvSpPr>
          <p:cNvPr id="17" name="object 17"/>
          <p:cNvSpPr/>
          <p:nvPr/>
        </p:nvSpPr>
        <p:spPr>
          <a:xfrm>
            <a:off x="7912304" y="4332918"/>
            <a:ext cx="612140" cy="723900"/>
          </a:xfrm>
          <a:custGeom>
            <a:avLst/>
            <a:gdLst/>
            <a:ahLst/>
            <a:cxnLst/>
            <a:rect l="l" t="t" r="r" b="b"/>
            <a:pathLst>
              <a:path w="612140" h="723900">
                <a:moveTo>
                  <a:pt x="472632" y="514230"/>
                </a:moveTo>
                <a:lnTo>
                  <a:pt x="437729" y="475905"/>
                </a:lnTo>
                <a:lnTo>
                  <a:pt x="409318" y="434415"/>
                </a:lnTo>
                <a:lnTo>
                  <a:pt x="387887" y="390491"/>
                </a:lnTo>
                <a:lnTo>
                  <a:pt x="373926" y="344860"/>
                </a:lnTo>
                <a:lnTo>
                  <a:pt x="367923" y="298251"/>
                </a:lnTo>
                <a:lnTo>
                  <a:pt x="370366" y="251392"/>
                </a:lnTo>
                <a:lnTo>
                  <a:pt x="381743" y="205013"/>
                </a:lnTo>
                <a:lnTo>
                  <a:pt x="402544" y="159840"/>
                </a:lnTo>
                <a:lnTo>
                  <a:pt x="432911" y="123721"/>
                </a:lnTo>
                <a:lnTo>
                  <a:pt x="475305" y="96021"/>
                </a:lnTo>
                <a:lnTo>
                  <a:pt x="525677" y="78182"/>
                </a:lnTo>
                <a:lnTo>
                  <a:pt x="579977" y="71646"/>
                </a:lnTo>
                <a:lnTo>
                  <a:pt x="551528" y="52544"/>
                </a:lnTo>
                <a:lnTo>
                  <a:pt x="488554" y="22324"/>
                </a:lnTo>
                <a:lnTo>
                  <a:pt x="405760" y="2510"/>
                </a:lnTo>
                <a:lnTo>
                  <a:pt x="357603" y="0"/>
                </a:lnTo>
                <a:lnTo>
                  <a:pt x="310330" y="3793"/>
                </a:lnTo>
                <a:lnTo>
                  <a:pt x="264469" y="13583"/>
                </a:lnTo>
                <a:lnTo>
                  <a:pt x="220547" y="29061"/>
                </a:lnTo>
                <a:lnTo>
                  <a:pt x="179093" y="49920"/>
                </a:lnTo>
                <a:lnTo>
                  <a:pt x="140633" y="75852"/>
                </a:lnTo>
                <a:lnTo>
                  <a:pt x="105695" y="106549"/>
                </a:lnTo>
                <a:lnTo>
                  <a:pt x="74807" y="141704"/>
                </a:lnTo>
                <a:lnTo>
                  <a:pt x="48496" y="181009"/>
                </a:lnTo>
                <a:lnTo>
                  <a:pt x="27290" y="224155"/>
                </a:lnTo>
                <a:lnTo>
                  <a:pt x="11717" y="270836"/>
                </a:lnTo>
                <a:lnTo>
                  <a:pt x="2535" y="319152"/>
                </a:lnTo>
                <a:lnTo>
                  <a:pt x="0" y="367114"/>
                </a:lnTo>
                <a:lnTo>
                  <a:pt x="3800" y="414195"/>
                </a:lnTo>
                <a:lnTo>
                  <a:pt x="13625" y="459872"/>
                </a:lnTo>
                <a:lnTo>
                  <a:pt x="29164" y="503618"/>
                </a:lnTo>
                <a:lnTo>
                  <a:pt x="50108" y="544910"/>
                </a:lnTo>
                <a:lnTo>
                  <a:pt x="76146" y="583221"/>
                </a:lnTo>
                <a:lnTo>
                  <a:pt x="106967" y="618028"/>
                </a:lnTo>
                <a:lnTo>
                  <a:pt x="142260" y="648804"/>
                </a:lnTo>
                <a:lnTo>
                  <a:pt x="181716" y="675024"/>
                </a:lnTo>
                <a:lnTo>
                  <a:pt x="225024" y="696164"/>
                </a:lnTo>
                <a:lnTo>
                  <a:pt x="271873" y="711699"/>
                </a:lnTo>
                <a:lnTo>
                  <a:pt x="318846" y="720604"/>
                </a:lnTo>
                <a:lnTo>
                  <a:pt x="365494" y="723307"/>
                </a:lnTo>
                <a:lnTo>
                  <a:pt x="411340" y="720088"/>
                </a:lnTo>
                <a:lnTo>
                  <a:pt x="455907" y="711229"/>
                </a:lnTo>
                <a:lnTo>
                  <a:pt x="498716" y="697010"/>
                </a:lnTo>
                <a:lnTo>
                  <a:pt x="539293" y="677714"/>
                </a:lnTo>
                <a:lnTo>
                  <a:pt x="577158" y="653620"/>
                </a:lnTo>
                <a:lnTo>
                  <a:pt x="611835" y="625011"/>
                </a:lnTo>
                <a:lnTo>
                  <a:pt x="572939" y="596660"/>
                </a:lnTo>
                <a:lnTo>
                  <a:pt x="535795" y="568249"/>
                </a:lnTo>
                <a:lnTo>
                  <a:pt x="501870" y="540524"/>
                </a:lnTo>
                <a:lnTo>
                  <a:pt x="472632" y="514230"/>
                </a:lnTo>
                <a:close/>
              </a:path>
            </a:pathLst>
          </a:custGeom>
          <a:ln w="61192">
            <a:solidFill>
              <a:srgbClr val="231F1F"/>
            </a:solidFill>
          </a:ln>
        </p:spPr>
        <p:txBody>
          <a:bodyPr wrap="square" lIns="0" tIns="0" rIns="0" bIns="0" rtlCol="0"/>
          <a:lstStyle/>
          <a:p>
            <a:endParaRPr/>
          </a:p>
        </p:txBody>
      </p:sp>
      <p:sp>
        <p:nvSpPr>
          <p:cNvPr id="18" name="object 18"/>
          <p:cNvSpPr/>
          <p:nvPr/>
        </p:nvSpPr>
        <p:spPr>
          <a:xfrm>
            <a:off x="8085188" y="4516259"/>
            <a:ext cx="282575" cy="384175"/>
          </a:xfrm>
          <a:custGeom>
            <a:avLst/>
            <a:gdLst/>
            <a:ahLst/>
            <a:cxnLst/>
            <a:rect l="l" t="t" r="r" b="b"/>
            <a:pathLst>
              <a:path w="282575" h="384175">
                <a:moveTo>
                  <a:pt x="201906" y="45118"/>
                </a:moveTo>
                <a:lnTo>
                  <a:pt x="169713" y="14936"/>
                </a:lnTo>
                <a:lnTo>
                  <a:pt x="127648" y="0"/>
                </a:lnTo>
                <a:lnTo>
                  <a:pt x="84347" y="470"/>
                </a:lnTo>
                <a:lnTo>
                  <a:pt x="48448" y="16509"/>
                </a:lnTo>
                <a:lnTo>
                  <a:pt x="15694" y="55198"/>
                </a:lnTo>
                <a:lnTo>
                  <a:pt x="0" y="101450"/>
                </a:lnTo>
                <a:lnTo>
                  <a:pt x="565" y="151694"/>
                </a:lnTo>
                <a:lnTo>
                  <a:pt x="16590" y="202362"/>
                </a:lnTo>
                <a:lnTo>
                  <a:pt x="48537" y="258584"/>
                </a:lnTo>
                <a:lnTo>
                  <a:pt x="88392" y="317781"/>
                </a:lnTo>
                <a:lnTo>
                  <a:pt x="122395" y="364575"/>
                </a:lnTo>
                <a:lnTo>
                  <a:pt x="136787" y="383590"/>
                </a:lnTo>
                <a:lnTo>
                  <a:pt x="150495" y="377572"/>
                </a:lnTo>
                <a:lnTo>
                  <a:pt x="185465" y="361663"/>
                </a:lnTo>
                <a:lnTo>
                  <a:pt x="232462" y="339078"/>
                </a:lnTo>
                <a:lnTo>
                  <a:pt x="282253" y="313035"/>
                </a:lnTo>
                <a:lnTo>
                  <a:pt x="250323" y="272978"/>
                </a:lnTo>
                <a:lnTo>
                  <a:pt x="225161" y="230095"/>
                </a:lnTo>
                <a:lnTo>
                  <a:pt x="207252" y="185126"/>
                </a:lnTo>
                <a:lnTo>
                  <a:pt x="197083" y="138814"/>
                </a:lnTo>
                <a:lnTo>
                  <a:pt x="195139" y="91897"/>
                </a:lnTo>
                <a:lnTo>
                  <a:pt x="201906" y="45118"/>
                </a:lnTo>
                <a:close/>
              </a:path>
            </a:pathLst>
          </a:custGeom>
          <a:ln w="61209">
            <a:solidFill>
              <a:srgbClr val="231F1F"/>
            </a:solidFill>
          </a:ln>
        </p:spPr>
        <p:txBody>
          <a:bodyPr wrap="square" lIns="0" tIns="0" rIns="0" bIns="0" rtlCol="0"/>
          <a:lstStyle/>
          <a:p>
            <a:endParaRPr/>
          </a:p>
        </p:txBody>
      </p:sp>
      <p:sp>
        <p:nvSpPr>
          <p:cNvPr id="19" name="object 19"/>
          <p:cNvSpPr/>
          <p:nvPr/>
        </p:nvSpPr>
        <p:spPr>
          <a:xfrm>
            <a:off x="8300378" y="3635555"/>
            <a:ext cx="567690" cy="565150"/>
          </a:xfrm>
          <a:custGeom>
            <a:avLst/>
            <a:gdLst/>
            <a:ahLst/>
            <a:cxnLst/>
            <a:rect l="l" t="t" r="r" b="b"/>
            <a:pathLst>
              <a:path w="567690" h="565150">
                <a:moveTo>
                  <a:pt x="567072" y="282436"/>
                </a:moveTo>
                <a:lnTo>
                  <a:pt x="563360" y="328238"/>
                </a:lnTo>
                <a:lnTo>
                  <a:pt x="552612" y="371684"/>
                </a:lnTo>
                <a:lnTo>
                  <a:pt x="535412" y="412194"/>
                </a:lnTo>
                <a:lnTo>
                  <a:pt x="512346" y="449187"/>
                </a:lnTo>
                <a:lnTo>
                  <a:pt x="483998" y="482083"/>
                </a:lnTo>
                <a:lnTo>
                  <a:pt x="450953" y="510299"/>
                </a:lnTo>
                <a:lnTo>
                  <a:pt x="413794" y="533257"/>
                </a:lnTo>
                <a:lnTo>
                  <a:pt x="373106" y="550374"/>
                </a:lnTo>
                <a:lnTo>
                  <a:pt x="329474" y="561070"/>
                </a:lnTo>
                <a:lnTo>
                  <a:pt x="283482" y="564765"/>
                </a:lnTo>
                <a:lnTo>
                  <a:pt x="237493" y="561070"/>
                </a:lnTo>
                <a:lnTo>
                  <a:pt x="193869" y="550374"/>
                </a:lnTo>
                <a:lnTo>
                  <a:pt x="153193" y="533257"/>
                </a:lnTo>
                <a:lnTo>
                  <a:pt x="116049" y="510299"/>
                </a:lnTo>
                <a:lnTo>
                  <a:pt x="83019" y="482083"/>
                </a:lnTo>
                <a:lnTo>
                  <a:pt x="54687" y="449187"/>
                </a:lnTo>
                <a:lnTo>
                  <a:pt x="31636" y="412194"/>
                </a:lnTo>
                <a:lnTo>
                  <a:pt x="14449" y="371684"/>
                </a:lnTo>
                <a:lnTo>
                  <a:pt x="3709" y="328238"/>
                </a:lnTo>
                <a:lnTo>
                  <a:pt x="0" y="282436"/>
                </a:lnTo>
                <a:lnTo>
                  <a:pt x="3709" y="236631"/>
                </a:lnTo>
                <a:lnTo>
                  <a:pt x="14449" y="193177"/>
                </a:lnTo>
                <a:lnTo>
                  <a:pt x="31636" y="152654"/>
                </a:lnTo>
                <a:lnTo>
                  <a:pt x="54687" y="115647"/>
                </a:lnTo>
                <a:lnTo>
                  <a:pt x="83019" y="82735"/>
                </a:lnTo>
                <a:lnTo>
                  <a:pt x="116049" y="54503"/>
                </a:lnTo>
                <a:lnTo>
                  <a:pt x="153193" y="31531"/>
                </a:lnTo>
                <a:lnTo>
                  <a:pt x="193869" y="14401"/>
                </a:lnTo>
                <a:lnTo>
                  <a:pt x="237493" y="3697"/>
                </a:lnTo>
                <a:lnTo>
                  <a:pt x="283482" y="0"/>
                </a:lnTo>
                <a:lnTo>
                  <a:pt x="329474" y="3697"/>
                </a:lnTo>
                <a:lnTo>
                  <a:pt x="373106" y="14401"/>
                </a:lnTo>
                <a:lnTo>
                  <a:pt x="413794" y="31531"/>
                </a:lnTo>
                <a:lnTo>
                  <a:pt x="450953" y="54503"/>
                </a:lnTo>
                <a:lnTo>
                  <a:pt x="483998" y="82735"/>
                </a:lnTo>
                <a:lnTo>
                  <a:pt x="512346" y="115647"/>
                </a:lnTo>
                <a:lnTo>
                  <a:pt x="535412" y="152654"/>
                </a:lnTo>
                <a:lnTo>
                  <a:pt x="552612" y="193177"/>
                </a:lnTo>
                <a:lnTo>
                  <a:pt x="563360" y="236631"/>
                </a:lnTo>
                <a:lnTo>
                  <a:pt x="567072" y="282436"/>
                </a:lnTo>
                <a:close/>
              </a:path>
            </a:pathLst>
          </a:custGeom>
          <a:ln w="61171">
            <a:solidFill>
              <a:srgbClr val="231F1F"/>
            </a:solidFill>
          </a:ln>
        </p:spPr>
        <p:txBody>
          <a:bodyPr wrap="square" lIns="0" tIns="0" rIns="0" bIns="0" rtlCol="0"/>
          <a:lstStyle/>
          <a:p>
            <a:endParaRPr/>
          </a:p>
        </p:txBody>
      </p:sp>
      <p:sp>
        <p:nvSpPr>
          <p:cNvPr id="20" name="object 20"/>
          <p:cNvSpPr txBox="1">
            <a:spLocks noGrp="1"/>
          </p:cNvSpPr>
          <p:nvPr>
            <p:ph type="title"/>
          </p:nvPr>
        </p:nvSpPr>
        <p:spPr>
          <a:xfrm>
            <a:off x="7739038" y="169419"/>
            <a:ext cx="9405962" cy="3511550"/>
          </a:xfrm>
          <a:prstGeom prst="rect">
            <a:avLst/>
          </a:prstGeom>
        </p:spPr>
        <p:txBody>
          <a:bodyPr vert="horz" wrap="square" lIns="0" tIns="238125" rIns="0" bIns="0" rtlCol="0">
            <a:spAutoFit/>
          </a:bodyPr>
          <a:lstStyle/>
          <a:p>
            <a:pPr marL="12700">
              <a:lnSpc>
                <a:spcPct val="100000"/>
              </a:lnSpc>
              <a:spcBef>
                <a:spcPts val="1875"/>
              </a:spcBef>
            </a:pPr>
            <a:r>
              <a:rPr lang="en-GB" dirty="0"/>
              <a:t>DUAL</a:t>
            </a:r>
          </a:p>
          <a:p>
            <a:pPr marL="12700">
              <a:lnSpc>
                <a:spcPct val="100000"/>
              </a:lnSpc>
              <a:spcBef>
                <a:spcPts val="1785"/>
              </a:spcBef>
            </a:pPr>
            <a:r>
              <a:rPr lang="en-GB" dirty="0"/>
              <a:t>OPPORTUNITY</a:t>
            </a:r>
          </a:p>
        </p:txBody>
      </p:sp>
      <p:sp>
        <p:nvSpPr>
          <p:cNvPr id="21" name="object 21"/>
          <p:cNvSpPr/>
          <p:nvPr/>
        </p:nvSpPr>
        <p:spPr>
          <a:xfrm>
            <a:off x="15226283" y="9373478"/>
            <a:ext cx="2133599" cy="657224"/>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614141" y="347473"/>
            <a:ext cx="3105149" cy="590549"/>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555022" y="9373478"/>
            <a:ext cx="2305049" cy="685799"/>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25400"/>
          </a:xfrm>
          <a:custGeom>
            <a:avLst/>
            <a:gdLst/>
            <a:ahLst/>
            <a:cxnLst/>
            <a:rect l="l" t="t" r="r" b="b"/>
            <a:pathLst>
              <a:path w="18288000" h="25400">
                <a:moveTo>
                  <a:pt x="0" y="24839"/>
                </a:moveTo>
                <a:lnTo>
                  <a:pt x="18287999" y="24839"/>
                </a:lnTo>
                <a:lnTo>
                  <a:pt x="18287999" y="0"/>
                </a:lnTo>
                <a:lnTo>
                  <a:pt x="0" y="0"/>
                </a:lnTo>
                <a:lnTo>
                  <a:pt x="0" y="24839"/>
                </a:lnTo>
                <a:close/>
              </a:path>
            </a:pathLst>
          </a:custGeom>
          <a:solidFill>
            <a:srgbClr val="12C2E7"/>
          </a:solidFill>
        </p:spPr>
        <p:txBody>
          <a:bodyPr wrap="square" lIns="0" tIns="0" rIns="0" bIns="0" rtlCol="0"/>
          <a:lstStyle/>
          <a:p>
            <a:endParaRPr/>
          </a:p>
        </p:txBody>
      </p:sp>
      <p:sp>
        <p:nvSpPr>
          <p:cNvPr id="3" name="object 3"/>
          <p:cNvSpPr/>
          <p:nvPr/>
        </p:nvSpPr>
        <p:spPr>
          <a:xfrm>
            <a:off x="0" y="3807455"/>
            <a:ext cx="18288000" cy="6479540"/>
          </a:xfrm>
          <a:custGeom>
            <a:avLst/>
            <a:gdLst/>
            <a:ahLst/>
            <a:cxnLst/>
            <a:rect l="l" t="t" r="r" b="b"/>
            <a:pathLst>
              <a:path w="18288000" h="6479540">
                <a:moveTo>
                  <a:pt x="0" y="6479544"/>
                </a:moveTo>
                <a:lnTo>
                  <a:pt x="18287999" y="6479544"/>
                </a:lnTo>
                <a:lnTo>
                  <a:pt x="18287999" y="0"/>
                </a:lnTo>
                <a:lnTo>
                  <a:pt x="0" y="0"/>
                </a:lnTo>
                <a:lnTo>
                  <a:pt x="0" y="6479544"/>
                </a:lnTo>
                <a:close/>
              </a:path>
            </a:pathLst>
          </a:custGeom>
          <a:solidFill>
            <a:srgbClr val="12C2E7"/>
          </a:solidFill>
        </p:spPr>
        <p:txBody>
          <a:bodyPr wrap="square" lIns="0" tIns="0" rIns="0" bIns="0" rtlCol="0"/>
          <a:lstStyle/>
          <a:p>
            <a:endParaRPr/>
          </a:p>
        </p:txBody>
      </p:sp>
      <p:sp>
        <p:nvSpPr>
          <p:cNvPr id="4" name="object 4"/>
          <p:cNvSpPr/>
          <p:nvPr/>
        </p:nvSpPr>
        <p:spPr>
          <a:xfrm>
            <a:off x="4127830" y="7736207"/>
            <a:ext cx="10516853" cy="255079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51402" y="3848984"/>
            <a:ext cx="5268398" cy="2433295"/>
          </a:xfrm>
          <a:prstGeom prst="rect">
            <a:avLst/>
          </a:prstGeom>
        </p:spPr>
        <p:txBody>
          <a:bodyPr vert="horz" wrap="square" lIns="0" tIns="12700" rIns="0" bIns="0" rtlCol="0">
            <a:spAutoFit/>
          </a:bodyPr>
          <a:lstStyle/>
          <a:p>
            <a:pPr marL="267970" marR="260985" algn="ctr">
              <a:lnSpc>
                <a:spcPct val="113799"/>
              </a:lnSpc>
              <a:spcBef>
                <a:spcPts val="100"/>
              </a:spcBef>
              <a:tabLst>
                <a:tab pos="1483995" algn="l"/>
                <a:tab pos="2156460" algn="l"/>
                <a:tab pos="2347595" algn="l"/>
                <a:tab pos="2781300" algn="l"/>
              </a:tabLst>
            </a:pPr>
            <a:r>
              <a:rPr lang="en-GB" sz="2800" dirty="0">
                <a:solidFill>
                  <a:srgbClr val="FFFFFF"/>
                </a:solidFill>
                <a:latin typeface="Arial Unicode MS"/>
                <a:cs typeface="Arial Unicode MS"/>
              </a:rPr>
              <a:t>Mixed contract type that combines paid work at a company and training activity under the framework of an Employee Training System.</a:t>
            </a:r>
          </a:p>
        </p:txBody>
      </p:sp>
      <p:sp>
        <p:nvSpPr>
          <p:cNvPr id="6" name="object 6"/>
          <p:cNvSpPr/>
          <p:nvPr/>
        </p:nvSpPr>
        <p:spPr>
          <a:xfrm>
            <a:off x="14494809" y="0"/>
            <a:ext cx="3793190" cy="29844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628" y="6505251"/>
            <a:ext cx="2471440" cy="378165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0" y="24839"/>
            <a:ext cx="18288000" cy="3782695"/>
          </a:xfrm>
          <a:custGeom>
            <a:avLst/>
            <a:gdLst/>
            <a:ahLst/>
            <a:cxnLst/>
            <a:rect l="l" t="t" r="r" b="b"/>
            <a:pathLst>
              <a:path w="18288000" h="3782695">
                <a:moveTo>
                  <a:pt x="0" y="0"/>
                </a:moveTo>
                <a:lnTo>
                  <a:pt x="18287998" y="0"/>
                </a:lnTo>
                <a:lnTo>
                  <a:pt x="18287998" y="3782615"/>
                </a:lnTo>
                <a:lnTo>
                  <a:pt x="0" y="378261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4623365" y="8470820"/>
            <a:ext cx="1576705" cy="1497330"/>
          </a:xfrm>
          <a:custGeom>
            <a:avLst/>
            <a:gdLst/>
            <a:ahLst/>
            <a:cxnLst/>
            <a:rect l="l" t="t" r="r" b="b"/>
            <a:pathLst>
              <a:path w="1576704" h="1497329">
                <a:moveTo>
                  <a:pt x="889342" y="1308100"/>
                </a:moveTo>
                <a:lnTo>
                  <a:pt x="30420" y="1308100"/>
                </a:lnTo>
                <a:lnTo>
                  <a:pt x="14592" y="1295400"/>
                </a:lnTo>
                <a:lnTo>
                  <a:pt x="3916" y="1282700"/>
                </a:lnTo>
                <a:lnTo>
                  <a:pt x="0" y="1270000"/>
                </a:lnTo>
                <a:lnTo>
                  <a:pt x="0" y="38100"/>
                </a:lnTo>
                <a:lnTo>
                  <a:pt x="3916" y="25400"/>
                </a:lnTo>
                <a:lnTo>
                  <a:pt x="14592" y="12700"/>
                </a:lnTo>
                <a:lnTo>
                  <a:pt x="30420" y="0"/>
                </a:lnTo>
                <a:lnTo>
                  <a:pt x="1066474" y="0"/>
                </a:lnTo>
                <a:lnTo>
                  <a:pt x="1082300" y="12700"/>
                </a:lnTo>
                <a:lnTo>
                  <a:pt x="1092967" y="25400"/>
                </a:lnTo>
                <a:lnTo>
                  <a:pt x="1096878" y="38100"/>
                </a:lnTo>
                <a:lnTo>
                  <a:pt x="1096878" y="101600"/>
                </a:lnTo>
                <a:lnTo>
                  <a:pt x="772508" y="101600"/>
                </a:lnTo>
                <a:lnTo>
                  <a:pt x="767120" y="114300"/>
                </a:lnTo>
                <a:lnTo>
                  <a:pt x="757939" y="114300"/>
                </a:lnTo>
                <a:lnTo>
                  <a:pt x="754361" y="127000"/>
                </a:lnTo>
                <a:lnTo>
                  <a:pt x="729226" y="177800"/>
                </a:lnTo>
                <a:lnTo>
                  <a:pt x="720681" y="190500"/>
                </a:lnTo>
                <a:lnTo>
                  <a:pt x="709467" y="203200"/>
                </a:lnTo>
                <a:lnTo>
                  <a:pt x="681220" y="203200"/>
                </a:lnTo>
                <a:lnTo>
                  <a:pt x="623764" y="215900"/>
                </a:lnTo>
                <a:lnTo>
                  <a:pt x="610576" y="215900"/>
                </a:lnTo>
                <a:lnTo>
                  <a:pt x="604974" y="228600"/>
                </a:lnTo>
                <a:lnTo>
                  <a:pt x="595770" y="228600"/>
                </a:lnTo>
                <a:lnTo>
                  <a:pt x="592553" y="241300"/>
                </a:lnTo>
                <a:lnTo>
                  <a:pt x="590687" y="241300"/>
                </a:lnTo>
                <a:lnTo>
                  <a:pt x="588742" y="254000"/>
                </a:lnTo>
                <a:lnTo>
                  <a:pt x="142708" y="254000"/>
                </a:lnTo>
                <a:lnTo>
                  <a:pt x="131321" y="266700"/>
                </a:lnTo>
                <a:lnTo>
                  <a:pt x="122249" y="266700"/>
                </a:lnTo>
                <a:lnTo>
                  <a:pt x="116587" y="279400"/>
                </a:lnTo>
                <a:lnTo>
                  <a:pt x="115429" y="292100"/>
                </a:lnTo>
                <a:lnTo>
                  <a:pt x="118593" y="292100"/>
                </a:lnTo>
                <a:lnTo>
                  <a:pt x="124984" y="304800"/>
                </a:lnTo>
                <a:lnTo>
                  <a:pt x="133705" y="304800"/>
                </a:lnTo>
                <a:lnTo>
                  <a:pt x="143860" y="317500"/>
                </a:lnTo>
                <a:lnTo>
                  <a:pt x="628039" y="317500"/>
                </a:lnTo>
                <a:lnTo>
                  <a:pt x="641275" y="330200"/>
                </a:lnTo>
                <a:lnTo>
                  <a:pt x="651228" y="342900"/>
                </a:lnTo>
                <a:lnTo>
                  <a:pt x="657828" y="355600"/>
                </a:lnTo>
                <a:lnTo>
                  <a:pt x="660846" y="368300"/>
                </a:lnTo>
                <a:lnTo>
                  <a:pt x="660056" y="381000"/>
                </a:lnTo>
                <a:lnTo>
                  <a:pt x="653088" y="419100"/>
                </a:lnTo>
                <a:lnTo>
                  <a:pt x="122249" y="419100"/>
                </a:lnTo>
                <a:lnTo>
                  <a:pt x="116587" y="431800"/>
                </a:lnTo>
                <a:lnTo>
                  <a:pt x="115429" y="444500"/>
                </a:lnTo>
                <a:lnTo>
                  <a:pt x="118593" y="457200"/>
                </a:lnTo>
                <a:lnTo>
                  <a:pt x="124984" y="457200"/>
                </a:lnTo>
                <a:lnTo>
                  <a:pt x="133705" y="469900"/>
                </a:lnTo>
                <a:lnTo>
                  <a:pt x="662002" y="469900"/>
                </a:lnTo>
                <a:lnTo>
                  <a:pt x="667084" y="482600"/>
                </a:lnTo>
                <a:lnTo>
                  <a:pt x="1096878" y="482600"/>
                </a:lnTo>
                <a:lnTo>
                  <a:pt x="1096878" y="571500"/>
                </a:lnTo>
                <a:lnTo>
                  <a:pt x="131298" y="571500"/>
                </a:lnTo>
                <a:lnTo>
                  <a:pt x="122219" y="584200"/>
                </a:lnTo>
                <a:lnTo>
                  <a:pt x="116564" y="584200"/>
                </a:lnTo>
                <a:lnTo>
                  <a:pt x="115429" y="596900"/>
                </a:lnTo>
                <a:lnTo>
                  <a:pt x="118593" y="609600"/>
                </a:lnTo>
                <a:lnTo>
                  <a:pt x="124984" y="622300"/>
                </a:lnTo>
                <a:lnTo>
                  <a:pt x="1096878" y="622300"/>
                </a:lnTo>
                <a:lnTo>
                  <a:pt x="1096878" y="723900"/>
                </a:lnTo>
                <a:lnTo>
                  <a:pt x="131298" y="723900"/>
                </a:lnTo>
                <a:lnTo>
                  <a:pt x="122219" y="736600"/>
                </a:lnTo>
                <a:lnTo>
                  <a:pt x="116564" y="749300"/>
                </a:lnTo>
                <a:lnTo>
                  <a:pt x="115429" y="749300"/>
                </a:lnTo>
                <a:lnTo>
                  <a:pt x="118593" y="762000"/>
                </a:lnTo>
                <a:lnTo>
                  <a:pt x="124984" y="774700"/>
                </a:lnTo>
                <a:lnTo>
                  <a:pt x="1096878" y="774700"/>
                </a:lnTo>
                <a:lnTo>
                  <a:pt x="1096878" y="876300"/>
                </a:lnTo>
                <a:lnTo>
                  <a:pt x="131298" y="876300"/>
                </a:lnTo>
                <a:lnTo>
                  <a:pt x="122219" y="889000"/>
                </a:lnTo>
                <a:lnTo>
                  <a:pt x="116564" y="901700"/>
                </a:lnTo>
                <a:lnTo>
                  <a:pt x="115429" y="914400"/>
                </a:lnTo>
                <a:lnTo>
                  <a:pt x="118593" y="914400"/>
                </a:lnTo>
                <a:lnTo>
                  <a:pt x="124984" y="927100"/>
                </a:lnTo>
                <a:lnTo>
                  <a:pt x="133705" y="927100"/>
                </a:lnTo>
                <a:lnTo>
                  <a:pt x="143860" y="939800"/>
                </a:lnTo>
                <a:lnTo>
                  <a:pt x="1096878" y="939800"/>
                </a:lnTo>
                <a:lnTo>
                  <a:pt x="1096878" y="977900"/>
                </a:lnTo>
                <a:lnTo>
                  <a:pt x="1096390" y="990600"/>
                </a:lnTo>
                <a:lnTo>
                  <a:pt x="1094942" y="990600"/>
                </a:lnTo>
                <a:lnTo>
                  <a:pt x="1092556" y="1003300"/>
                </a:lnTo>
                <a:lnTo>
                  <a:pt x="1089254" y="1003300"/>
                </a:lnTo>
                <a:lnTo>
                  <a:pt x="1065657" y="1041400"/>
                </a:lnTo>
                <a:lnTo>
                  <a:pt x="125003" y="1041400"/>
                </a:lnTo>
                <a:lnTo>
                  <a:pt x="118626" y="1054100"/>
                </a:lnTo>
                <a:lnTo>
                  <a:pt x="115469" y="1054100"/>
                </a:lnTo>
                <a:lnTo>
                  <a:pt x="116598" y="1066800"/>
                </a:lnTo>
                <a:lnTo>
                  <a:pt x="122239" y="1079500"/>
                </a:lnTo>
                <a:lnTo>
                  <a:pt x="131305" y="1092200"/>
                </a:lnTo>
                <a:lnTo>
                  <a:pt x="1034194" y="1092200"/>
                </a:lnTo>
                <a:lnTo>
                  <a:pt x="916209" y="1282700"/>
                </a:lnTo>
                <a:lnTo>
                  <a:pt x="904262" y="1295400"/>
                </a:lnTo>
                <a:lnTo>
                  <a:pt x="889342" y="1308100"/>
                </a:lnTo>
                <a:close/>
              </a:path>
              <a:path w="1576704" h="1497329">
                <a:moveTo>
                  <a:pt x="1096878" y="482600"/>
                </a:moveTo>
                <a:lnTo>
                  <a:pt x="913866" y="482600"/>
                </a:lnTo>
                <a:lnTo>
                  <a:pt x="918949" y="469900"/>
                </a:lnTo>
                <a:lnTo>
                  <a:pt x="923277" y="469900"/>
                </a:lnTo>
                <a:lnTo>
                  <a:pt x="926334" y="457200"/>
                </a:lnTo>
                <a:lnTo>
                  <a:pt x="928864" y="457200"/>
                </a:lnTo>
                <a:lnTo>
                  <a:pt x="930429" y="444500"/>
                </a:lnTo>
                <a:lnTo>
                  <a:pt x="930930" y="444500"/>
                </a:lnTo>
                <a:lnTo>
                  <a:pt x="930265" y="431800"/>
                </a:lnTo>
                <a:lnTo>
                  <a:pt x="921014" y="381000"/>
                </a:lnTo>
                <a:lnTo>
                  <a:pt x="920240" y="368300"/>
                </a:lnTo>
                <a:lnTo>
                  <a:pt x="923257" y="355600"/>
                </a:lnTo>
                <a:lnTo>
                  <a:pt x="929847" y="342900"/>
                </a:lnTo>
                <a:lnTo>
                  <a:pt x="939795" y="330200"/>
                </a:lnTo>
                <a:lnTo>
                  <a:pt x="979622" y="292100"/>
                </a:lnTo>
                <a:lnTo>
                  <a:pt x="984475" y="279400"/>
                </a:lnTo>
                <a:lnTo>
                  <a:pt x="988164" y="279400"/>
                </a:lnTo>
                <a:lnTo>
                  <a:pt x="990728" y="266700"/>
                </a:lnTo>
                <a:lnTo>
                  <a:pt x="992209" y="266700"/>
                </a:lnTo>
                <a:lnTo>
                  <a:pt x="993122" y="254000"/>
                </a:lnTo>
                <a:lnTo>
                  <a:pt x="992487" y="254000"/>
                </a:lnTo>
                <a:lnTo>
                  <a:pt x="988635" y="241300"/>
                </a:lnTo>
                <a:lnTo>
                  <a:pt x="985459" y="228600"/>
                </a:lnTo>
                <a:lnTo>
                  <a:pt x="976277" y="228600"/>
                </a:lnTo>
                <a:lnTo>
                  <a:pt x="970683" y="215900"/>
                </a:lnTo>
                <a:lnTo>
                  <a:pt x="957465" y="215900"/>
                </a:lnTo>
                <a:lnTo>
                  <a:pt x="899929" y="203200"/>
                </a:lnTo>
                <a:lnTo>
                  <a:pt x="871732" y="203200"/>
                </a:lnTo>
                <a:lnTo>
                  <a:pt x="860524" y="190500"/>
                </a:lnTo>
                <a:lnTo>
                  <a:pt x="851962" y="177800"/>
                </a:lnTo>
                <a:lnTo>
                  <a:pt x="826788" y="127000"/>
                </a:lnTo>
                <a:lnTo>
                  <a:pt x="823199" y="114300"/>
                </a:lnTo>
                <a:lnTo>
                  <a:pt x="813995" y="114300"/>
                </a:lnTo>
                <a:lnTo>
                  <a:pt x="808641" y="101600"/>
                </a:lnTo>
                <a:lnTo>
                  <a:pt x="1096878" y="101600"/>
                </a:lnTo>
                <a:lnTo>
                  <a:pt x="1096878" y="482600"/>
                </a:lnTo>
                <a:close/>
              </a:path>
              <a:path w="1576704" h="1497329">
                <a:moveTo>
                  <a:pt x="823373" y="241300"/>
                </a:moveTo>
                <a:lnTo>
                  <a:pt x="758014" y="241300"/>
                </a:lnTo>
                <a:lnTo>
                  <a:pt x="777034" y="203200"/>
                </a:lnTo>
                <a:lnTo>
                  <a:pt x="782883" y="190500"/>
                </a:lnTo>
                <a:lnTo>
                  <a:pt x="798482" y="190500"/>
                </a:lnTo>
                <a:lnTo>
                  <a:pt x="804353" y="203200"/>
                </a:lnTo>
                <a:lnTo>
                  <a:pt x="823373" y="241300"/>
                </a:lnTo>
                <a:close/>
              </a:path>
              <a:path w="1576704" h="1497329">
                <a:moveTo>
                  <a:pt x="841400" y="254000"/>
                </a:moveTo>
                <a:lnTo>
                  <a:pt x="745109" y="254000"/>
                </a:lnTo>
                <a:lnTo>
                  <a:pt x="750470" y="241300"/>
                </a:lnTo>
                <a:lnTo>
                  <a:pt x="830917" y="241300"/>
                </a:lnTo>
                <a:lnTo>
                  <a:pt x="841400" y="254000"/>
                </a:lnTo>
                <a:close/>
              </a:path>
              <a:path w="1576704" h="1497329">
                <a:moveTo>
                  <a:pt x="588980" y="266700"/>
                </a:moveTo>
                <a:lnTo>
                  <a:pt x="524113" y="266700"/>
                </a:lnTo>
                <a:lnTo>
                  <a:pt x="515391" y="254000"/>
                </a:lnTo>
                <a:lnTo>
                  <a:pt x="588106" y="254000"/>
                </a:lnTo>
                <a:lnTo>
                  <a:pt x="588980" y="266700"/>
                </a:lnTo>
                <a:close/>
              </a:path>
              <a:path w="1576704" h="1497329">
                <a:moveTo>
                  <a:pt x="892305" y="266700"/>
                </a:moveTo>
                <a:lnTo>
                  <a:pt x="688685" y="266700"/>
                </a:lnTo>
                <a:lnTo>
                  <a:pt x="727678" y="254000"/>
                </a:lnTo>
                <a:lnTo>
                  <a:pt x="853709" y="254000"/>
                </a:lnTo>
                <a:lnTo>
                  <a:pt x="892305" y="266700"/>
                </a:lnTo>
                <a:close/>
              </a:path>
              <a:path w="1576704" h="1497329">
                <a:moveTo>
                  <a:pt x="628039" y="317500"/>
                </a:moveTo>
                <a:lnTo>
                  <a:pt x="506388" y="317500"/>
                </a:lnTo>
                <a:lnTo>
                  <a:pt x="517798" y="304800"/>
                </a:lnTo>
                <a:lnTo>
                  <a:pt x="526877" y="304800"/>
                </a:lnTo>
                <a:lnTo>
                  <a:pt x="532532" y="292100"/>
                </a:lnTo>
                <a:lnTo>
                  <a:pt x="533667" y="279400"/>
                </a:lnTo>
                <a:lnTo>
                  <a:pt x="530504" y="266700"/>
                </a:lnTo>
                <a:lnTo>
                  <a:pt x="590466" y="266700"/>
                </a:lnTo>
                <a:lnTo>
                  <a:pt x="593040" y="279400"/>
                </a:lnTo>
                <a:lnTo>
                  <a:pt x="596730" y="279400"/>
                </a:lnTo>
                <a:lnTo>
                  <a:pt x="601567" y="292100"/>
                </a:lnTo>
                <a:lnTo>
                  <a:pt x="628039" y="317500"/>
                </a:lnTo>
                <a:close/>
              </a:path>
              <a:path w="1576704" h="1497329">
                <a:moveTo>
                  <a:pt x="904703" y="279400"/>
                </a:moveTo>
                <a:lnTo>
                  <a:pt x="676287" y="279400"/>
                </a:lnTo>
                <a:lnTo>
                  <a:pt x="680762" y="266700"/>
                </a:lnTo>
                <a:lnTo>
                  <a:pt x="900243" y="266700"/>
                </a:lnTo>
                <a:lnTo>
                  <a:pt x="904703" y="279400"/>
                </a:lnTo>
                <a:close/>
              </a:path>
              <a:path w="1576704" h="1497329">
                <a:moveTo>
                  <a:pt x="861333" y="342900"/>
                </a:moveTo>
                <a:lnTo>
                  <a:pt x="719974" y="342900"/>
                </a:lnTo>
                <a:lnTo>
                  <a:pt x="715765" y="330200"/>
                </a:lnTo>
                <a:lnTo>
                  <a:pt x="712073" y="317500"/>
                </a:lnTo>
                <a:lnTo>
                  <a:pt x="707109" y="317500"/>
                </a:lnTo>
                <a:lnTo>
                  <a:pt x="684555" y="292100"/>
                </a:lnTo>
                <a:lnTo>
                  <a:pt x="680148" y="292100"/>
                </a:lnTo>
                <a:lnTo>
                  <a:pt x="675876" y="279400"/>
                </a:lnTo>
                <a:lnTo>
                  <a:pt x="905069" y="279400"/>
                </a:lnTo>
                <a:lnTo>
                  <a:pt x="900723" y="292100"/>
                </a:lnTo>
                <a:lnTo>
                  <a:pt x="869354" y="317500"/>
                </a:lnTo>
                <a:lnTo>
                  <a:pt x="865661" y="330200"/>
                </a:lnTo>
                <a:lnTo>
                  <a:pt x="863477" y="330200"/>
                </a:lnTo>
                <a:lnTo>
                  <a:pt x="861333" y="342900"/>
                </a:lnTo>
                <a:close/>
              </a:path>
              <a:path w="1576704" h="1497329">
                <a:moveTo>
                  <a:pt x="734627" y="406400"/>
                </a:moveTo>
                <a:lnTo>
                  <a:pt x="718575" y="406400"/>
                </a:lnTo>
                <a:lnTo>
                  <a:pt x="713531" y="393700"/>
                </a:lnTo>
                <a:lnTo>
                  <a:pt x="712589" y="393700"/>
                </a:lnTo>
                <a:lnTo>
                  <a:pt x="719260" y="355600"/>
                </a:lnTo>
                <a:lnTo>
                  <a:pt x="720530" y="342900"/>
                </a:lnTo>
                <a:lnTo>
                  <a:pt x="860817" y="342900"/>
                </a:lnTo>
                <a:lnTo>
                  <a:pt x="862127" y="355600"/>
                </a:lnTo>
                <a:lnTo>
                  <a:pt x="866574" y="381000"/>
                </a:lnTo>
                <a:lnTo>
                  <a:pt x="778305" y="381000"/>
                </a:lnTo>
                <a:lnTo>
                  <a:pt x="734627" y="406400"/>
                </a:lnTo>
                <a:close/>
              </a:path>
              <a:path w="1576704" h="1497329">
                <a:moveTo>
                  <a:pt x="862792" y="406400"/>
                </a:moveTo>
                <a:lnTo>
                  <a:pt x="846721" y="406400"/>
                </a:lnTo>
                <a:lnTo>
                  <a:pt x="808919" y="381000"/>
                </a:lnTo>
                <a:lnTo>
                  <a:pt x="866574" y="381000"/>
                </a:lnTo>
                <a:lnTo>
                  <a:pt x="868798" y="393700"/>
                </a:lnTo>
                <a:lnTo>
                  <a:pt x="867850" y="393700"/>
                </a:lnTo>
                <a:lnTo>
                  <a:pt x="862792" y="406400"/>
                </a:lnTo>
                <a:close/>
              </a:path>
              <a:path w="1576704" h="1497329">
                <a:moveTo>
                  <a:pt x="657753" y="469900"/>
                </a:moveTo>
                <a:lnTo>
                  <a:pt x="517798" y="469900"/>
                </a:lnTo>
                <a:lnTo>
                  <a:pt x="526877" y="457200"/>
                </a:lnTo>
                <a:lnTo>
                  <a:pt x="532532" y="444500"/>
                </a:lnTo>
                <a:lnTo>
                  <a:pt x="533667" y="431800"/>
                </a:lnTo>
                <a:lnTo>
                  <a:pt x="530504" y="431800"/>
                </a:lnTo>
                <a:lnTo>
                  <a:pt x="524113" y="419100"/>
                </a:lnTo>
                <a:lnTo>
                  <a:pt x="653088" y="419100"/>
                </a:lnTo>
                <a:lnTo>
                  <a:pt x="650765" y="431800"/>
                </a:lnTo>
                <a:lnTo>
                  <a:pt x="650123" y="444500"/>
                </a:lnTo>
                <a:lnTo>
                  <a:pt x="650636" y="444500"/>
                </a:lnTo>
                <a:lnTo>
                  <a:pt x="652205" y="457200"/>
                </a:lnTo>
                <a:lnTo>
                  <a:pt x="654735" y="457200"/>
                </a:lnTo>
                <a:lnTo>
                  <a:pt x="657753" y="469900"/>
                </a:lnTo>
                <a:close/>
              </a:path>
              <a:path w="1576704" h="1497329">
                <a:moveTo>
                  <a:pt x="871816" y="482600"/>
                </a:moveTo>
                <a:lnTo>
                  <a:pt x="709174" y="482600"/>
                </a:lnTo>
                <a:lnTo>
                  <a:pt x="761310" y="457200"/>
                </a:lnTo>
                <a:lnTo>
                  <a:pt x="775579" y="444500"/>
                </a:lnTo>
                <a:lnTo>
                  <a:pt x="805428" y="444500"/>
                </a:lnTo>
                <a:lnTo>
                  <a:pt x="819720" y="457200"/>
                </a:lnTo>
                <a:lnTo>
                  <a:pt x="871816" y="482600"/>
                </a:lnTo>
                <a:close/>
              </a:path>
              <a:path w="1576704" h="1497329">
                <a:moveTo>
                  <a:pt x="1542646" y="635000"/>
                </a:moveTo>
                <a:lnTo>
                  <a:pt x="1509517" y="635000"/>
                </a:lnTo>
                <a:lnTo>
                  <a:pt x="1447216" y="596900"/>
                </a:lnTo>
                <a:lnTo>
                  <a:pt x="1438593" y="584200"/>
                </a:lnTo>
                <a:lnTo>
                  <a:pt x="1433949" y="571500"/>
                </a:lnTo>
                <a:lnTo>
                  <a:pt x="1433586" y="558800"/>
                </a:lnTo>
                <a:lnTo>
                  <a:pt x="1437806" y="558800"/>
                </a:lnTo>
                <a:lnTo>
                  <a:pt x="1459287" y="520700"/>
                </a:lnTo>
                <a:lnTo>
                  <a:pt x="1467494" y="508000"/>
                </a:lnTo>
                <a:lnTo>
                  <a:pt x="1500623" y="508000"/>
                </a:lnTo>
                <a:lnTo>
                  <a:pt x="1562924" y="546100"/>
                </a:lnTo>
                <a:lnTo>
                  <a:pt x="1571547" y="558800"/>
                </a:lnTo>
                <a:lnTo>
                  <a:pt x="1576191" y="571500"/>
                </a:lnTo>
                <a:lnTo>
                  <a:pt x="1576554" y="584200"/>
                </a:lnTo>
                <a:lnTo>
                  <a:pt x="1572334" y="596900"/>
                </a:lnTo>
                <a:lnTo>
                  <a:pt x="1550853" y="622300"/>
                </a:lnTo>
                <a:lnTo>
                  <a:pt x="1542646" y="635000"/>
                </a:lnTo>
                <a:close/>
              </a:path>
              <a:path w="1576704" h="1497329">
                <a:moveTo>
                  <a:pt x="1096878" y="622300"/>
                </a:moveTo>
                <a:lnTo>
                  <a:pt x="977667" y="622300"/>
                </a:lnTo>
                <a:lnTo>
                  <a:pt x="986739" y="609600"/>
                </a:lnTo>
                <a:lnTo>
                  <a:pt x="992401" y="609600"/>
                </a:lnTo>
                <a:lnTo>
                  <a:pt x="993559" y="596900"/>
                </a:lnTo>
                <a:lnTo>
                  <a:pt x="990395" y="584200"/>
                </a:lnTo>
                <a:lnTo>
                  <a:pt x="984004" y="571500"/>
                </a:lnTo>
                <a:lnTo>
                  <a:pt x="1096878" y="571500"/>
                </a:lnTo>
                <a:lnTo>
                  <a:pt x="1096878" y="622300"/>
                </a:lnTo>
                <a:close/>
              </a:path>
              <a:path w="1576704" h="1497329">
                <a:moveTo>
                  <a:pt x="1070192" y="1384300"/>
                </a:moveTo>
                <a:lnTo>
                  <a:pt x="1028263" y="1384300"/>
                </a:lnTo>
                <a:lnTo>
                  <a:pt x="979423" y="1358900"/>
                </a:lnTo>
                <a:lnTo>
                  <a:pt x="968498" y="1346200"/>
                </a:lnTo>
                <a:lnTo>
                  <a:pt x="962607" y="1333500"/>
                </a:lnTo>
                <a:lnTo>
                  <a:pt x="962135" y="1320800"/>
                </a:lnTo>
                <a:lnTo>
                  <a:pt x="967471" y="1295400"/>
                </a:lnTo>
                <a:lnTo>
                  <a:pt x="1146313" y="1016000"/>
                </a:lnTo>
                <a:lnTo>
                  <a:pt x="1148735" y="1016000"/>
                </a:lnTo>
                <a:lnTo>
                  <a:pt x="1372487" y="660400"/>
                </a:lnTo>
                <a:lnTo>
                  <a:pt x="1382882" y="647700"/>
                </a:lnTo>
                <a:lnTo>
                  <a:pt x="1396202" y="635000"/>
                </a:lnTo>
                <a:lnTo>
                  <a:pt x="1410759" y="635000"/>
                </a:lnTo>
                <a:lnTo>
                  <a:pt x="1424861" y="647700"/>
                </a:lnTo>
                <a:lnTo>
                  <a:pt x="1474257" y="673100"/>
                </a:lnTo>
                <a:lnTo>
                  <a:pt x="1485071" y="685800"/>
                </a:lnTo>
                <a:lnTo>
                  <a:pt x="1490994" y="698500"/>
                </a:lnTo>
                <a:lnTo>
                  <a:pt x="1491645" y="711200"/>
                </a:lnTo>
                <a:lnTo>
                  <a:pt x="1486646" y="723900"/>
                </a:lnTo>
                <a:lnTo>
                  <a:pt x="1450988" y="787400"/>
                </a:lnTo>
                <a:lnTo>
                  <a:pt x="1080597" y="1371600"/>
                </a:lnTo>
                <a:lnTo>
                  <a:pt x="1070192" y="1384300"/>
                </a:lnTo>
                <a:close/>
              </a:path>
              <a:path w="1576704" h="1497329">
                <a:moveTo>
                  <a:pt x="1096878" y="774700"/>
                </a:moveTo>
                <a:lnTo>
                  <a:pt x="986739" y="774700"/>
                </a:lnTo>
                <a:lnTo>
                  <a:pt x="992401" y="762000"/>
                </a:lnTo>
                <a:lnTo>
                  <a:pt x="993559" y="749300"/>
                </a:lnTo>
                <a:lnTo>
                  <a:pt x="990395" y="736600"/>
                </a:lnTo>
                <a:lnTo>
                  <a:pt x="984004" y="736600"/>
                </a:lnTo>
                <a:lnTo>
                  <a:pt x="975283" y="723900"/>
                </a:lnTo>
                <a:lnTo>
                  <a:pt x="1096878" y="723900"/>
                </a:lnTo>
                <a:lnTo>
                  <a:pt x="1096878" y="774700"/>
                </a:lnTo>
                <a:close/>
              </a:path>
              <a:path w="1576704" h="1497329">
                <a:moveTo>
                  <a:pt x="1096878" y="939800"/>
                </a:moveTo>
                <a:lnTo>
                  <a:pt x="966280" y="939800"/>
                </a:lnTo>
                <a:lnTo>
                  <a:pt x="977667" y="927100"/>
                </a:lnTo>
                <a:lnTo>
                  <a:pt x="986739" y="927100"/>
                </a:lnTo>
                <a:lnTo>
                  <a:pt x="992401" y="914400"/>
                </a:lnTo>
                <a:lnTo>
                  <a:pt x="993559" y="901700"/>
                </a:lnTo>
                <a:lnTo>
                  <a:pt x="990395" y="889000"/>
                </a:lnTo>
                <a:lnTo>
                  <a:pt x="984004" y="889000"/>
                </a:lnTo>
                <a:lnTo>
                  <a:pt x="975283" y="876300"/>
                </a:lnTo>
                <a:lnTo>
                  <a:pt x="1096878" y="876300"/>
                </a:lnTo>
                <a:lnTo>
                  <a:pt x="1096878" y="939800"/>
                </a:lnTo>
                <a:close/>
              </a:path>
              <a:path w="1576704" h="1497329">
                <a:moveTo>
                  <a:pt x="1034194" y="1092200"/>
                </a:moveTo>
                <a:lnTo>
                  <a:pt x="977667" y="1092200"/>
                </a:lnTo>
                <a:lnTo>
                  <a:pt x="986739" y="1079500"/>
                </a:lnTo>
                <a:lnTo>
                  <a:pt x="992401" y="1066800"/>
                </a:lnTo>
                <a:lnTo>
                  <a:pt x="993559" y="1054100"/>
                </a:lnTo>
                <a:lnTo>
                  <a:pt x="990418" y="1054100"/>
                </a:lnTo>
                <a:lnTo>
                  <a:pt x="984039" y="1041400"/>
                </a:lnTo>
                <a:lnTo>
                  <a:pt x="1065657" y="1041400"/>
                </a:lnTo>
                <a:lnTo>
                  <a:pt x="1034194" y="1092200"/>
                </a:lnTo>
                <a:close/>
              </a:path>
              <a:path w="1576704" h="1497329">
                <a:moveTo>
                  <a:pt x="853511" y="1320800"/>
                </a:moveTo>
                <a:lnTo>
                  <a:pt x="804988" y="1320800"/>
                </a:lnTo>
                <a:lnTo>
                  <a:pt x="49793" y="1308100"/>
                </a:lnTo>
                <a:lnTo>
                  <a:pt x="872180" y="1308100"/>
                </a:lnTo>
                <a:lnTo>
                  <a:pt x="853511" y="1320800"/>
                </a:lnTo>
                <a:close/>
              </a:path>
              <a:path w="1576704" h="1497329">
                <a:moveTo>
                  <a:pt x="936229" y="1497082"/>
                </a:moveTo>
                <a:lnTo>
                  <a:pt x="928359" y="1494706"/>
                </a:lnTo>
                <a:lnTo>
                  <a:pt x="922813" y="1488642"/>
                </a:lnTo>
                <a:lnTo>
                  <a:pt x="921331" y="1479989"/>
                </a:lnTo>
                <a:lnTo>
                  <a:pt x="928756" y="1418025"/>
                </a:lnTo>
                <a:lnTo>
                  <a:pt x="931610" y="1410767"/>
                </a:lnTo>
                <a:lnTo>
                  <a:pt x="937323" y="1406075"/>
                </a:lnTo>
                <a:lnTo>
                  <a:pt x="944570" y="1404581"/>
                </a:lnTo>
                <a:lnTo>
                  <a:pt x="952025" y="1406918"/>
                </a:lnTo>
                <a:lnTo>
                  <a:pt x="997331" y="1435361"/>
                </a:lnTo>
                <a:lnTo>
                  <a:pt x="1002653" y="1441052"/>
                </a:lnTo>
                <a:lnTo>
                  <a:pt x="1004439" y="1448224"/>
                </a:lnTo>
                <a:lnTo>
                  <a:pt x="1002680" y="1455410"/>
                </a:lnTo>
                <a:lnTo>
                  <a:pt x="997371" y="1461146"/>
                </a:lnTo>
                <a:lnTo>
                  <a:pt x="944679" y="1494667"/>
                </a:lnTo>
                <a:lnTo>
                  <a:pt x="936229" y="1497082"/>
                </a:lnTo>
                <a:close/>
              </a:path>
            </a:pathLst>
          </a:custGeom>
          <a:solidFill>
            <a:srgbClr val="FFFFFF"/>
          </a:solidFill>
        </p:spPr>
        <p:txBody>
          <a:bodyPr wrap="square" lIns="0" tIns="0" rIns="0" bIns="0" rtlCol="0"/>
          <a:lstStyle/>
          <a:p>
            <a:endParaRPr/>
          </a:p>
        </p:txBody>
      </p:sp>
      <p:sp>
        <p:nvSpPr>
          <p:cNvPr id="10" name="object 10"/>
          <p:cNvSpPr/>
          <p:nvPr/>
        </p:nvSpPr>
        <p:spPr>
          <a:xfrm>
            <a:off x="9278636" y="8680968"/>
            <a:ext cx="219836" cy="21935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9787008" y="8406822"/>
            <a:ext cx="302260" cy="496570"/>
          </a:xfrm>
          <a:custGeom>
            <a:avLst/>
            <a:gdLst/>
            <a:ahLst/>
            <a:cxnLst/>
            <a:rect l="l" t="t" r="r" b="b"/>
            <a:pathLst>
              <a:path w="302259" h="496570">
                <a:moveTo>
                  <a:pt x="28974" y="496491"/>
                </a:moveTo>
                <a:lnTo>
                  <a:pt x="0" y="469110"/>
                </a:lnTo>
                <a:lnTo>
                  <a:pt x="0" y="27366"/>
                </a:lnTo>
                <a:lnTo>
                  <a:pt x="25776" y="0"/>
                </a:lnTo>
                <a:lnTo>
                  <a:pt x="33900" y="707"/>
                </a:lnTo>
                <a:lnTo>
                  <a:pt x="41459" y="3757"/>
                </a:lnTo>
                <a:lnTo>
                  <a:pt x="47905" y="9022"/>
                </a:lnTo>
                <a:lnTo>
                  <a:pt x="128900" y="98822"/>
                </a:lnTo>
                <a:lnTo>
                  <a:pt x="54959" y="98822"/>
                </a:lnTo>
                <a:lnTo>
                  <a:pt x="54959" y="417355"/>
                </a:lnTo>
                <a:lnTo>
                  <a:pt x="152801" y="417355"/>
                </a:lnTo>
                <a:lnTo>
                  <a:pt x="42917" y="491797"/>
                </a:lnTo>
                <a:lnTo>
                  <a:pt x="36203" y="495114"/>
                </a:lnTo>
                <a:lnTo>
                  <a:pt x="28974" y="496491"/>
                </a:lnTo>
                <a:close/>
              </a:path>
              <a:path w="302259" h="496570">
                <a:moveTo>
                  <a:pt x="152801" y="417355"/>
                </a:moveTo>
                <a:lnTo>
                  <a:pt x="54959" y="417355"/>
                </a:lnTo>
                <a:lnTo>
                  <a:pt x="233292" y="296539"/>
                </a:lnTo>
                <a:lnTo>
                  <a:pt x="54959" y="98822"/>
                </a:lnTo>
                <a:lnTo>
                  <a:pt x="128900" y="98822"/>
                </a:lnTo>
                <a:lnTo>
                  <a:pt x="295220" y="283222"/>
                </a:lnTo>
                <a:lnTo>
                  <a:pt x="301075" y="293520"/>
                </a:lnTo>
                <a:lnTo>
                  <a:pt x="302072" y="304855"/>
                </a:lnTo>
                <a:lnTo>
                  <a:pt x="298396" y="315630"/>
                </a:lnTo>
                <a:lnTo>
                  <a:pt x="290233" y="324250"/>
                </a:lnTo>
                <a:lnTo>
                  <a:pt x="152801" y="417355"/>
                </a:lnTo>
                <a:close/>
              </a:path>
            </a:pathLst>
          </a:custGeom>
          <a:solidFill>
            <a:srgbClr val="FFFFFF"/>
          </a:solidFill>
        </p:spPr>
        <p:txBody>
          <a:bodyPr wrap="square" lIns="0" tIns="0" rIns="0" bIns="0" rtlCol="0"/>
          <a:lstStyle/>
          <a:p>
            <a:endParaRPr/>
          </a:p>
        </p:txBody>
      </p:sp>
      <p:sp>
        <p:nvSpPr>
          <p:cNvPr id="12" name="object 12"/>
          <p:cNvSpPr/>
          <p:nvPr/>
        </p:nvSpPr>
        <p:spPr>
          <a:xfrm>
            <a:off x="8688028" y="8406817"/>
            <a:ext cx="302260" cy="496570"/>
          </a:xfrm>
          <a:custGeom>
            <a:avLst/>
            <a:gdLst/>
            <a:ahLst/>
            <a:cxnLst/>
            <a:rect l="l" t="t" r="r" b="b"/>
            <a:pathLst>
              <a:path w="302259" h="496570">
                <a:moveTo>
                  <a:pt x="273112" y="496496"/>
                </a:moveTo>
                <a:lnTo>
                  <a:pt x="11842" y="324255"/>
                </a:lnTo>
                <a:lnTo>
                  <a:pt x="0" y="304851"/>
                </a:lnTo>
                <a:lnTo>
                  <a:pt x="1002" y="293518"/>
                </a:lnTo>
                <a:lnTo>
                  <a:pt x="254170" y="9027"/>
                </a:lnTo>
                <a:lnTo>
                  <a:pt x="276298" y="0"/>
                </a:lnTo>
                <a:lnTo>
                  <a:pt x="284441" y="1772"/>
                </a:lnTo>
                <a:lnTo>
                  <a:pt x="291677" y="5891"/>
                </a:lnTo>
                <a:lnTo>
                  <a:pt x="297241" y="11839"/>
                </a:lnTo>
                <a:lnTo>
                  <a:pt x="300813" y="19153"/>
                </a:lnTo>
                <a:lnTo>
                  <a:pt x="302075" y="27371"/>
                </a:lnTo>
                <a:lnTo>
                  <a:pt x="302075" y="98828"/>
                </a:lnTo>
                <a:lnTo>
                  <a:pt x="247113" y="98828"/>
                </a:lnTo>
                <a:lnTo>
                  <a:pt x="68779" y="296545"/>
                </a:lnTo>
                <a:lnTo>
                  <a:pt x="247113" y="417360"/>
                </a:lnTo>
                <a:lnTo>
                  <a:pt x="302075" y="417360"/>
                </a:lnTo>
                <a:lnTo>
                  <a:pt x="302075" y="469115"/>
                </a:lnTo>
                <a:lnTo>
                  <a:pt x="280442" y="495908"/>
                </a:lnTo>
                <a:lnTo>
                  <a:pt x="273112" y="496496"/>
                </a:lnTo>
                <a:close/>
              </a:path>
              <a:path w="302259" h="496570">
                <a:moveTo>
                  <a:pt x="302075" y="417360"/>
                </a:moveTo>
                <a:lnTo>
                  <a:pt x="247113" y="417360"/>
                </a:lnTo>
                <a:lnTo>
                  <a:pt x="247113" y="98828"/>
                </a:lnTo>
                <a:lnTo>
                  <a:pt x="302075" y="98828"/>
                </a:lnTo>
                <a:lnTo>
                  <a:pt x="302075" y="417360"/>
                </a:lnTo>
                <a:close/>
              </a:path>
            </a:pathLst>
          </a:custGeom>
          <a:solidFill>
            <a:srgbClr val="FFFFFF"/>
          </a:solidFill>
        </p:spPr>
        <p:txBody>
          <a:bodyPr wrap="square" lIns="0" tIns="0" rIns="0" bIns="0" rtlCol="0"/>
          <a:lstStyle/>
          <a:p>
            <a:endParaRPr/>
          </a:p>
        </p:txBody>
      </p:sp>
      <p:sp>
        <p:nvSpPr>
          <p:cNvPr id="13" name="object 13"/>
          <p:cNvSpPr/>
          <p:nvPr/>
        </p:nvSpPr>
        <p:spPr>
          <a:xfrm>
            <a:off x="9045063" y="8187409"/>
            <a:ext cx="687070" cy="864869"/>
          </a:xfrm>
          <a:custGeom>
            <a:avLst/>
            <a:gdLst/>
            <a:ahLst/>
            <a:cxnLst/>
            <a:rect l="l" t="t" r="r" b="b"/>
            <a:pathLst>
              <a:path w="687070" h="864870">
                <a:moveTo>
                  <a:pt x="135899" y="864832"/>
                </a:moveTo>
                <a:lnTo>
                  <a:pt x="12044" y="785675"/>
                </a:lnTo>
                <a:lnTo>
                  <a:pt x="0" y="762990"/>
                </a:lnTo>
                <a:lnTo>
                  <a:pt x="0" y="27419"/>
                </a:lnTo>
                <a:lnTo>
                  <a:pt x="2159" y="16747"/>
                </a:lnTo>
                <a:lnTo>
                  <a:pt x="8048" y="8031"/>
                </a:lnTo>
                <a:lnTo>
                  <a:pt x="16783" y="2155"/>
                </a:lnTo>
                <a:lnTo>
                  <a:pt x="27479" y="0"/>
                </a:lnTo>
                <a:lnTo>
                  <a:pt x="659508" y="0"/>
                </a:lnTo>
                <a:lnTo>
                  <a:pt x="670205" y="2155"/>
                </a:lnTo>
                <a:lnTo>
                  <a:pt x="678939" y="8031"/>
                </a:lnTo>
                <a:lnTo>
                  <a:pt x="684828" y="16747"/>
                </a:lnTo>
                <a:lnTo>
                  <a:pt x="686988" y="27419"/>
                </a:lnTo>
                <a:lnTo>
                  <a:pt x="686988" y="54839"/>
                </a:lnTo>
                <a:lnTo>
                  <a:pt x="54956" y="54839"/>
                </a:lnTo>
                <a:lnTo>
                  <a:pt x="54956" y="748463"/>
                </a:lnTo>
                <a:lnTo>
                  <a:pt x="109915" y="785694"/>
                </a:lnTo>
                <a:lnTo>
                  <a:pt x="164877" y="785694"/>
                </a:lnTo>
                <a:lnTo>
                  <a:pt x="164877" y="837452"/>
                </a:lnTo>
                <a:lnTo>
                  <a:pt x="143232" y="864249"/>
                </a:lnTo>
                <a:lnTo>
                  <a:pt x="135899" y="864832"/>
                </a:lnTo>
                <a:close/>
              </a:path>
              <a:path w="687070" h="864870">
                <a:moveTo>
                  <a:pt x="674915" y="785694"/>
                </a:moveTo>
                <a:lnTo>
                  <a:pt x="577067" y="785694"/>
                </a:lnTo>
                <a:lnTo>
                  <a:pt x="632026" y="748463"/>
                </a:lnTo>
                <a:lnTo>
                  <a:pt x="632026" y="54839"/>
                </a:lnTo>
                <a:lnTo>
                  <a:pt x="686988" y="54839"/>
                </a:lnTo>
                <a:lnTo>
                  <a:pt x="686988" y="762990"/>
                </a:lnTo>
                <a:lnTo>
                  <a:pt x="686165" y="769649"/>
                </a:lnTo>
                <a:lnTo>
                  <a:pt x="683790" y="775825"/>
                </a:lnTo>
                <a:lnTo>
                  <a:pt x="680003" y="781255"/>
                </a:lnTo>
                <a:lnTo>
                  <a:pt x="674915" y="785694"/>
                </a:lnTo>
                <a:close/>
              </a:path>
              <a:path w="687070" h="864870">
                <a:moveTo>
                  <a:pt x="164877" y="785694"/>
                </a:moveTo>
                <a:lnTo>
                  <a:pt x="109915" y="785694"/>
                </a:lnTo>
                <a:lnTo>
                  <a:pt x="109915" y="219359"/>
                </a:lnTo>
                <a:lnTo>
                  <a:pt x="112074" y="208687"/>
                </a:lnTo>
                <a:lnTo>
                  <a:pt x="117963" y="199971"/>
                </a:lnTo>
                <a:lnTo>
                  <a:pt x="126698" y="194094"/>
                </a:lnTo>
                <a:lnTo>
                  <a:pt x="137394" y="191939"/>
                </a:lnTo>
                <a:lnTo>
                  <a:pt x="158197" y="185844"/>
                </a:lnTo>
                <a:lnTo>
                  <a:pt x="175732" y="171115"/>
                </a:lnTo>
                <a:lnTo>
                  <a:pt x="187838" y="153089"/>
                </a:lnTo>
                <a:lnTo>
                  <a:pt x="192353" y="137099"/>
                </a:lnTo>
                <a:lnTo>
                  <a:pt x="194513" y="126427"/>
                </a:lnTo>
                <a:lnTo>
                  <a:pt x="200402" y="117711"/>
                </a:lnTo>
                <a:lnTo>
                  <a:pt x="209137" y="111834"/>
                </a:lnTo>
                <a:lnTo>
                  <a:pt x="219833" y="109679"/>
                </a:lnTo>
                <a:lnTo>
                  <a:pt x="467149" y="109679"/>
                </a:lnTo>
                <a:lnTo>
                  <a:pt x="477845" y="111834"/>
                </a:lnTo>
                <a:lnTo>
                  <a:pt x="486580" y="117711"/>
                </a:lnTo>
                <a:lnTo>
                  <a:pt x="492469" y="126427"/>
                </a:lnTo>
                <a:lnTo>
                  <a:pt x="498954" y="158425"/>
                </a:lnTo>
                <a:lnTo>
                  <a:pt x="503075" y="164519"/>
                </a:lnTo>
                <a:lnTo>
                  <a:pt x="242330" y="164519"/>
                </a:lnTo>
                <a:lnTo>
                  <a:pt x="230912" y="188697"/>
                </a:lnTo>
                <a:lnTo>
                  <a:pt x="213694" y="211307"/>
                </a:lnTo>
                <a:lnTo>
                  <a:pt x="191431" y="230050"/>
                </a:lnTo>
                <a:lnTo>
                  <a:pt x="164877" y="242628"/>
                </a:lnTo>
                <a:lnTo>
                  <a:pt x="164877" y="785694"/>
                </a:lnTo>
                <a:close/>
              </a:path>
              <a:path w="687070" h="864870">
                <a:moveTo>
                  <a:pt x="551083" y="864831"/>
                </a:moveTo>
                <a:lnTo>
                  <a:pt x="522108" y="837452"/>
                </a:lnTo>
                <a:lnTo>
                  <a:pt x="522108" y="243308"/>
                </a:lnTo>
                <a:lnTo>
                  <a:pt x="494899" y="232215"/>
                </a:lnTo>
                <a:lnTo>
                  <a:pt x="471900" y="214618"/>
                </a:lnTo>
                <a:lnTo>
                  <a:pt x="454264" y="191668"/>
                </a:lnTo>
                <a:lnTo>
                  <a:pt x="443148" y="164519"/>
                </a:lnTo>
                <a:lnTo>
                  <a:pt x="503075" y="164519"/>
                </a:lnTo>
                <a:lnTo>
                  <a:pt x="510744" y="175859"/>
                </a:lnTo>
                <a:lnTo>
                  <a:pt x="528215" y="187623"/>
                </a:lnTo>
                <a:lnTo>
                  <a:pt x="560284" y="194094"/>
                </a:lnTo>
                <a:lnTo>
                  <a:pt x="569018" y="199971"/>
                </a:lnTo>
                <a:lnTo>
                  <a:pt x="574907" y="208687"/>
                </a:lnTo>
                <a:lnTo>
                  <a:pt x="577067" y="219359"/>
                </a:lnTo>
                <a:lnTo>
                  <a:pt x="577067" y="785694"/>
                </a:lnTo>
                <a:lnTo>
                  <a:pt x="674915" y="785694"/>
                </a:lnTo>
                <a:lnTo>
                  <a:pt x="565025" y="860136"/>
                </a:lnTo>
                <a:lnTo>
                  <a:pt x="558311" y="863455"/>
                </a:lnTo>
                <a:lnTo>
                  <a:pt x="551083" y="864831"/>
                </a:lnTo>
                <a:close/>
              </a:path>
            </a:pathLst>
          </a:custGeom>
          <a:solidFill>
            <a:srgbClr val="FFFFFF"/>
          </a:solidFill>
        </p:spPr>
        <p:txBody>
          <a:bodyPr wrap="square" lIns="0" tIns="0" rIns="0" bIns="0" rtlCol="0"/>
          <a:lstStyle/>
          <a:p>
            <a:endParaRPr/>
          </a:p>
        </p:txBody>
      </p:sp>
      <p:sp>
        <p:nvSpPr>
          <p:cNvPr id="14" name="object 14"/>
          <p:cNvSpPr/>
          <p:nvPr/>
        </p:nvSpPr>
        <p:spPr>
          <a:xfrm>
            <a:off x="8935142" y="8269668"/>
            <a:ext cx="165100" cy="708660"/>
          </a:xfrm>
          <a:custGeom>
            <a:avLst/>
            <a:gdLst/>
            <a:ahLst/>
            <a:cxnLst/>
            <a:rect l="l" t="t" r="r" b="b"/>
            <a:pathLst>
              <a:path w="165100" h="708659">
                <a:moveTo>
                  <a:pt x="135916" y="708111"/>
                </a:moveTo>
                <a:lnTo>
                  <a:pt x="12044" y="628950"/>
                </a:lnTo>
                <a:lnTo>
                  <a:pt x="0" y="606263"/>
                </a:lnTo>
                <a:lnTo>
                  <a:pt x="0" y="27419"/>
                </a:lnTo>
                <a:lnTo>
                  <a:pt x="2159" y="16747"/>
                </a:lnTo>
                <a:lnTo>
                  <a:pt x="8048" y="8031"/>
                </a:lnTo>
                <a:lnTo>
                  <a:pt x="16783" y="2155"/>
                </a:lnTo>
                <a:lnTo>
                  <a:pt x="27479" y="0"/>
                </a:lnTo>
                <a:lnTo>
                  <a:pt x="137397" y="0"/>
                </a:lnTo>
                <a:lnTo>
                  <a:pt x="148092" y="2155"/>
                </a:lnTo>
                <a:lnTo>
                  <a:pt x="156827" y="8031"/>
                </a:lnTo>
                <a:lnTo>
                  <a:pt x="162717" y="16747"/>
                </a:lnTo>
                <a:lnTo>
                  <a:pt x="164877" y="27419"/>
                </a:lnTo>
                <a:lnTo>
                  <a:pt x="164877" y="54839"/>
                </a:lnTo>
                <a:lnTo>
                  <a:pt x="54959" y="54839"/>
                </a:lnTo>
                <a:lnTo>
                  <a:pt x="54959" y="591739"/>
                </a:lnTo>
                <a:lnTo>
                  <a:pt x="109918" y="628972"/>
                </a:lnTo>
                <a:lnTo>
                  <a:pt x="164877" y="628972"/>
                </a:lnTo>
                <a:lnTo>
                  <a:pt x="164877" y="680730"/>
                </a:lnTo>
                <a:lnTo>
                  <a:pt x="143245" y="707523"/>
                </a:lnTo>
                <a:lnTo>
                  <a:pt x="135916" y="708111"/>
                </a:lnTo>
                <a:close/>
              </a:path>
              <a:path w="165100" h="708659">
                <a:moveTo>
                  <a:pt x="164877" y="628972"/>
                </a:moveTo>
                <a:lnTo>
                  <a:pt x="109918" y="628972"/>
                </a:lnTo>
                <a:lnTo>
                  <a:pt x="109918" y="54839"/>
                </a:lnTo>
                <a:lnTo>
                  <a:pt x="164877" y="54839"/>
                </a:lnTo>
                <a:lnTo>
                  <a:pt x="164877" y="628972"/>
                </a:lnTo>
                <a:close/>
              </a:path>
            </a:pathLst>
          </a:custGeom>
          <a:solidFill>
            <a:srgbClr val="FFFFFF"/>
          </a:solidFill>
        </p:spPr>
        <p:txBody>
          <a:bodyPr wrap="square" lIns="0" tIns="0" rIns="0" bIns="0" rtlCol="0"/>
          <a:lstStyle/>
          <a:p>
            <a:endParaRPr/>
          </a:p>
        </p:txBody>
      </p:sp>
      <p:sp>
        <p:nvSpPr>
          <p:cNvPr id="15" name="object 15"/>
          <p:cNvSpPr/>
          <p:nvPr/>
        </p:nvSpPr>
        <p:spPr>
          <a:xfrm>
            <a:off x="9677089" y="8269668"/>
            <a:ext cx="165100" cy="708660"/>
          </a:xfrm>
          <a:custGeom>
            <a:avLst/>
            <a:gdLst/>
            <a:ahLst/>
            <a:cxnLst/>
            <a:rect l="l" t="t" r="r" b="b"/>
            <a:pathLst>
              <a:path w="165100" h="708659">
                <a:moveTo>
                  <a:pt x="28974" y="708109"/>
                </a:moveTo>
                <a:lnTo>
                  <a:pt x="0" y="680730"/>
                </a:lnTo>
                <a:lnTo>
                  <a:pt x="0" y="27419"/>
                </a:lnTo>
                <a:lnTo>
                  <a:pt x="2159" y="16747"/>
                </a:lnTo>
                <a:lnTo>
                  <a:pt x="8049" y="8031"/>
                </a:lnTo>
                <a:lnTo>
                  <a:pt x="16784" y="2155"/>
                </a:lnTo>
                <a:lnTo>
                  <a:pt x="27479" y="0"/>
                </a:lnTo>
                <a:lnTo>
                  <a:pt x="137397" y="0"/>
                </a:lnTo>
                <a:lnTo>
                  <a:pt x="148094" y="2155"/>
                </a:lnTo>
                <a:lnTo>
                  <a:pt x="156828" y="8031"/>
                </a:lnTo>
                <a:lnTo>
                  <a:pt x="162717" y="16747"/>
                </a:lnTo>
                <a:lnTo>
                  <a:pt x="164877" y="27419"/>
                </a:lnTo>
                <a:lnTo>
                  <a:pt x="164877" y="54839"/>
                </a:lnTo>
                <a:lnTo>
                  <a:pt x="54959" y="54839"/>
                </a:lnTo>
                <a:lnTo>
                  <a:pt x="54959" y="628972"/>
                </a:lnTo>
                <a:lnTo>
                  <a:pt x="152800" y="628972"/>
                </a:lnTo>
                <a:lnTo>
                  <a:pt x="42914" y="703415"/>
                </a:lnTo>
                <a:lnTo>
                  <a:pt x="36201" y="706732"/>
                </a:lnTo>
                <a:lnTo>
                  <a:pt x="28974" y="708109"/>
                </a:lnTo>
                <a:close/>
              </a:path>
              <a:path w="165100" h="708659">
                <a:moveTo>
                  <a:pt x="152800" y="628972"/>
                </a:moveTo>
                <a:lnTo>
                  <a:pt x="54959" y="628972"/>
                </a:lnTo>
                <a:lnTo>
                  <a:pt x="109918" y="591739"/>
                </a:lnTo>
                <a:lnTo>
                  <a:pt x="109918" y="54839"/>
                </a:lnTo>
                <a:lnTo>
                  <a:pt x="164877" y="54839"/>
                </a:lnTo>
                <a:lnTo>
                  <a:pt x="164877" y="606263"/>
                </a:lnTo>
                <a:lnTo>
                  <a:pt x="164054" y="612924"/>
                </a:lnTo>
                <a:lnTo>
                  <a:pt x="161679" y="619100"/>
                </a:lnTo>
                <a:lnTo>
                  <a:pt x="157892" y="624529"/>
                </a:lnTo>
                <a:lnTo>
                  <a:pt x="152800" y="628972"/>
                </a:lnTo>
                <a:close/>
              </a:path>
            </a:pathLst>
          </a:custGeom>
          <a:solidFill>
            <a:srgbClr val="FFFFFF"/>
          </a:solidFill>
        </p:spPr>
        <p:txBody>
          <a:bodyPr wrap="square" lIns="0" tIns="0" rIns="0" bIns="0" rtlCol="0"/>
          <a:lstStyle/>
          <a:p>
            <a:endParaRPr/>
          </a:p>
        </p:txBody>
      </p:sp>
      <p:sp>
        <p:nvSpPr>
          <p:cNvPr id="16" name="object 16"/>
          <p:cNvSpPr/>
          <p:nvPr/>
        </p:nvSpPr>
        <p:spPr>
          <a:xfrm>
            <a:off x="9520997" y="8681010"/>
            <a:ext cx="568325" cy="713105"/>
          </a:xfrm>
          <a:custGeom>
            <a:avLst/>
            <a:gdLst/>
            <a:ahLst/>
            <a:cxnLst/>
            <a:rect l="l" t="t" r="r" b="b"/>
            <a:pathLst>
              <a:path w="568325" h="713104">
                <a:moveTo>
                  <a:pt x="545452" y="712877"/>
                </a:moveTo>
                <a:lnTo>
                  <a:pt x="535870" y="712877"/>
                </a:lnTo>
                <a:lnTo>
                  <a:pt x="530937" y="711552"/>
                </a:lnTo>
                <a:lnTo>
                  <a:pt x="13220" y="398597"/>
                </a:lnTo>
                <a:lnTo>
                  <a:pt x="3502" y="388618"/>
                </a:lnTo>
                <a:lnTo>
                  <a:pt x="0" y="375877"/>
                </a:lnTo>
                <a:lnTo>
                  <a:pt x="2808" y="362963"/>
                </a:lnTo>
                <a:lnTo>
                  <a:pt x="12022" y="352460"/>
                </a:lnTo>
                <a:lnTo>
                  <a:pt x="525367" y="4693"/>
                </a:lnTo>
                <a:lnTo>
                  <a:pt x="532076" y="1377"/>
                </a:lnTo>
                <a:lnTo>
                  <a:pt x="539301" y="0"/>
                </a:lnTo>
                <a:lnTo>
                  <a:pt x="546634" y="583"/>
                </a:lnTo>
                <a:lnTo>
                  <a:pt x="568282" y="27380"/>
                </a:lnTo>
                <a:lnTo>
                  <a:pt x="568282" y="79136"/>
                </a:lnTo>
                <a:lnTo>
                  <a:pt x="513325" y="79136"/>
                </a:lnTo>
                <a:lnTo>
                  <a:pt x="78322" y="373832"/>
                </a:lnTo>
                <a:lnTo>
                  <a:pt x="513325" y="636786"/>
                </a:lnTo>
                <a:lnTo>
                  <a:pt x="568282" y="636786"/>
                </a:lnTo>
                <a:lnTo>
                  <a:pt x="568282" y="685459"/>
                </a:lnTo>
                <a:lnTo>
                  <a:pt x="550104" y="711700"/>
                </a:lnTo>
                <a:lnTo>
                  <a:pt x="545452" y="712877"/>
                </a:lnTo>
                <a:close/>
              </a:path>
              <a:path w="568325" h="713104">
                <a:moveTo>
                  <a:pt x="568282" y="636786"/>
                </a:moveTo>
                <a:lnTo>
                  <a:pt x="513325" y="636786"/>
                </a:lnTo>
                <a:lnTo>
                  <a:pt x="513325" y="79136"/>
                </a:lnTo>
                <a:lnTo>
                  <a:pt x="568282" y="79136"/>
                </a:lnTo>
                <a:lnTo>
                  <a:pt x="568282" y="636786"/>
                </a:lnTo>
                <a:close/>
              </a:path>
            </a:pathLst>
          </a:custGeom>
          <a:solidFill>
            <a:srgbClr val="FFFFFF"/>
          </a:solidFill>
        </p:spPr>
        <p:txBody>
          <a:bodyPr wrap="square" lIns="0" tIns="0" rIns="0" bIns="0" rtlCol="0"/>
          <a:lstStyle/>
          <a:p>
            <a:endParaRPr/>
          </a:p>
        </p:txBody>
      </p:sp>
      <p:sp>
        <p:nvSpPr>
          <p:cNvPr id="17" name="object 17"/>
          <p:cNvSpPr/>
          <p:nvPr/>
        </p:nvSpPr>
        <p:spPr>
          <a:xfrm>
            <a:off x="8687867" y="8950032"/>
            <a:ext cx="1401445" cy="443865"/>
          </a:xfrm>
          <a:custGeom>
            <a:avLst/>
            <a:gdLst/>
            <a:ahLst/>
            <a:cxnLst/>
            <a:rect l="l" t="t" r="r" b="b"/>
            <a:pathLst>
              <a:path w="1401445" h="443865">
                <a:moveTo>
                  <a:pt x="1373935" y="443854"/>
                </a:moveTo>
                <a:lnTo>
                  <a:pt x="27438" y="443854"/>
                </a:lnTo>
                <a:lnTo>
                  <a:pt x="18567" y="442389"/>
                </a:lnTo>
                <a:lnTo>
                  <a:pt x="10824" y="438276"/>
                </a:lnTo>
                <a:lnTo>
                  <a:pt x="4771" y="431942"/>
                </a:lnTo>
                <a:lnTo>
                  <a:pt x="970" y="423810"/>
                </a:lnTo>
                <a:lnTo>
                  <a:pt x="0" y="414892"/>
                </a:lnTo>
                <a:lnTo>
                  <a:pt x="1886" y="406344"/>
                </a:lnTo>
                <a:lnTo>
                  <a:pt x="611843" y="31115"/>
                </a:lnTo>
                <a:lnTo>
                  <a:pt x="654230" y="7776"/>
                </a:lnTo>
                <a:lnTo>
                  <a:pt x="700679" y="0"/>
                </a:lnTo>
                <a:lnTo>
                  <a:pt x="747174" y="7781"/>
                </a:lnTo>
                <a:lnTo>
                  <a:pt x="789531" y="31115"/>
                </a:lnTo>
                <a:lnTo>
                  <a:pt x="828766" y="54832"/>
                </a:lnTo>
                <a:lnTo>
                  <a:pt x="700674" y="54832"/>
                </a:lnTo>
                <a:lnTo>
                  <a:pt x="671583" y="59811"/>
                </a:lnTo>
                <a:lnTo>
                  <a:pt x="645203" y="74727"/>
                </a:lnTo>
                <a:lnTo>
                  <a:pt x="644739" y="75137"/>
                </a:lnTo>
                <a:lnTo>
                  <a:pt x="643619" y="75911"/>
                </a:lnTo>
                <a:lnTo>
                  <a:pt x="640228" y="78028"/>
                </a:lnTo>
                <a:lnTo>
                  <a:pt x="632949" y="82471"/>
                </a:lnTo>
                <a:lnTo>
                  <a:pt x="125834" y="389014"/>
                </a:lnTo>
                <a:lnTo>
                  <a:pt x="1381604" y="389014"/>
                </a:lnTo>
                <a:lnTo>
                  <a:pt x="1388172" y="392985"/>
                </a:lnTo>
                <a:lnTo>
                  <a:pt x="1394998" y="398824"/>
                </a:lnTo>
                <a:lnTo>
                  <a:pt x="1399484" y="406344"/>
                </a:lnTo>
                <a:lnTo>
                  <a:pt x="1401371" y="414892"/>
                </a:lnTo>
                <a:lnTo>
                  <a:pt x="1400401" y="423810"/>
                </a:lnTo>
                <a:lnTo>
                  <a:pt x="1396601" y="431942"/>
                </a:lnTo>
                <a:lnTo>
                  <a:pt x="1390549" y="438276"/>
                </a:lnTo>
                <a:lnTo>
                  <a:pt x="1382806" y="442389"/>
                </a:lnTo>
                <a:lnTo>
                  <a:pt x="1373935" y="443854"/>
                </a:lnTo>
                <a:close/>
              </a:path>
              <a:path w="1401445" h="443865">
                <a:moveTo>
                  <a:pt x="1381604" y="389014"/>
                </a:moveTo>
                <a:lnTo>
                  <a:pt x="1275542" y="389014"/>
                </a:lnTo>
                <a:lnTo>
                  <a:pt x="768382" y="82442"/>
                </a:lnTo>
                <a:lnTo>
                  <a:pt x="761119" y="78009"/>
                </a:lnTo>
                <a:lnTo>
                  <a:pt x="757742" y="75901"/>
                </a:lnTo>
                <a:lnTo>
                  <a:pt x="756633" y="75134"/>
                </a:lnTo>
                <a:lnTo>
                  <a:pt x="756173" y="74727"/>
                </a:lnTo>
                <a:lnTo>
                  <a:pt x="729772" y="59801"/>
                </a:lnTo>
                <a:lnTo>
                  <a:pt x="700674" y="54832"/>
                </a:lnTo>
                <a:lnTo>
                  <a:pt x="828766" y="54832"/>
                </a:lnTo>
                <a:lnTo>
                  <a:pt x="1381604" y="389014"/>
                </a:lnTo>
                <a:close/>
              </a:path>
            </a:pathLst>
          </a:custGeom>
          <a:solidFill>
            <a:srgbClr val="FFFFFF"/>
          </a:solidFill>
        </p:spPr>
        <p:txBody>
          <a:bodyPr wrap="square" lIns="0" tIns="0" rIns="0" bIns="0" rtlCol="0"/>
          <a:lstStyle/>
          <a:p>
            <a:endParaRPr/>
          </a:p>
        </p:txBody>
      </p:sp>
      <p:sp>
        <p:nvSpPr>
          <p:cNvPr id="18" name="object 18"/>
          <p:cNvSpPr/>
          <p:nvPr/>
        </p:nvSpPr>
        <p:spPr>
          <a:xfrm>
            <a:off x="8687827" y="8681008"/>
            <a:ext cx="568325" cy="713105"/>
          </a:xfrm>
          <a:custGeom>
            <a:avLst/>
            <a:gdLst/>
            <a:ahLst/>
            <a:cxnLst/>
            <a:rect l="l" t="t" r="r" b="b"/>
            <a:pathLst>
              <a:path w="568325" h="713104">
                <a:moveTo>
                  <a:pt x="27926" y="712875"/>
                </a:moveTo>
                <a:lnTo>
                  <a:pt x="0" y="685458"/>
                </a:lnTo>
                <a:lnTo>
                  <a:pt x="0" y="27379"/>
                </a:lnTo>
                <a:lnTo>
                  <a:pt x="28980" y="0"/>
                </a:lnTo>
                <a:lnTo>
                  <a:pt x="36205" y="1377"/>
                </a:lnTo>
                <a:lnTo>
                  <a:pt x="42914" y="4692"/>
                </a:lnTo>
                <a:lnTo>
                  <a:pt x="152804" y="79137"/>
                </a:lnTo>
                <a:lnTo>
                  <a:pt x="54959" y="79137"/>
                </a:lnTo>
                <a:lnTo>
                  <a:pt x="54959" y="636788"/>
                </a:lnTo>
                <a:lnTo>
                  <a:pt x="161023" y="636788"/>
                </a:lnTo>
                <a:lnTo>
                  <a:pt x="41716" y="708908"/>
                </a:lnTo>
                <a:lnTo>
                  <a:pt x="35030" y="711822"/>
                </a:lnTo>
                <a:lnTo>
                  <a:pt x="27926" y="712875"/>
                </a:lnTo>
                <a:close/>
              </a:path>
              <a:path w="568325" h="713104">
                <a:moveTo>
                  <a:pt x="161023" y="636788"/>
                </a:moveTo>
                <a:lnTo>
                  <a:pt x="54959" y="636788"/>
                </a:lnTo>
                <a:lnTo>
                  <a:pt x="489962" y="373833"/>
                </a:lnTo>
                <a:lnTo>
                  <a:pt x="54959" y="79137"/>
                </a:lnTo>
                <a:lnTo>
                  <a:pt x="152804" y="79137"/>
                </a:lnTo>
                <a:lnTo>
                  <a:pt x="556259" y="352459"/>
                </a:lnTo>
                <a:lnTo>
                  <a:pt x="565447" y="362927"/>
                </a:lnTo>
                <a:lnTo>
                  <a:pt x="568285" y="375830"/>
                </a:lnTo>
                <a:lnTo>
                  <a:pt x="564810" y="388583"/>
                </a:lnTo>
                <a:lnTo>
                  <a:pt x="555061" y="398596"/>
                </a:lnTo>
                <a:lnTo>
                  <a:pt x="161023" y="636788"/>
                </a:lnTo>
                <a:close/>
              </a:path>
            </a:pathLst>
          </a:custGeom>
          <a:solidFill>
            <a:srgbClr val="FFFFFF"/>
          </a:solidFill>
        </p:spPr>
        <p:txBody>
          <a:bodyPr wrap="square" lIns="0" tIns="0" rIns="0" bIns="0" rtlCol="0"/>
          <a:lstStyle/>
          <a:p>
            <a:endParaRPr/>
          </a:p>
        </p:txBody>
      </p:sp>
      <p:sp>
        <p:nvSpPr>
          <p:cNvPr id="19" name="object 19"/>
          <p:cNvSpPr/>
          <p:nvPr/>
        </p:nvSpPr>
        <p:spPr>
          <a:xfrm>
            <a:off x="9787045" y="8406806"/>
            <a:ext cx="302260" cy="329565"/>
          </a:xfrm>
          <a:custGeom>
            <a:avLst/>
            <a:gdLst/>
            <a:ahLst/>
            <a:cxnLst/>
            <a:rect l="l" t="t" r="r" b="b"/>
            <a:pathLst>
              <a:path w="302259" h="329565">
                <a:moveTo>
                  <a:pt x="273332" y="328965"/>
                </a:moveTo>
                <a:lnTo>
                  <a:pt x="7016" y="45724"/>
                </a:lnTo>
                <a:lnTo>
                  <a:pt x="0" y="25941"/>
                </a:lnTo>
                <a:lnTo>
                  <a:pt x="2552" y="15742"/>
                </a:lnTo>
                <a:lnTo>
                  <a:pt x="9058" y="7001"/>
                </a:lnTo>
                <a:lnTo>
                  <a:pt x="18452" y="1463"/>
                </a:lnTo>
                <a:lnTo>
                  <a:pt x="28883" y="0"/>
                </a:lnTo>
                <a:lnTo>
                  <a:pt x="39104" y="2546"/>
                </a:lnTo>
                <a:lnTo>
                  <a:pt x="47865" y="9038"/>
                </a:lnTo>
                <a:lnTo>
                  <a:pt x="295181" y="283238"/>
                </a:lnTo>
                <a:lnTo>
                  <a:pt x="300731" y="292612"/>
                </a:lnTo>
                <a:lnTo>
                  <a:pt x="302197" y="303021"/>
                </a:lnTo>
                <a:lnTo>
                  <a:pt x="299645" y="313219"/>
                </a:lnTo>
                <a:lnTo>
                  <a:pt x="293139" y="321961"/>
                </a:lnTo>
                <a:lnTo>
                  <a:pt x="283758" y="327494"/>
                </a:lnTo>
                <a:lnTo>
                  <a:pt x="273332" y="328965"/>
                </a:lnTo>
                <a:close/>
              </a:path>
            </a:pathLst>
          </a:custGeom>
          <a:solidFill>
            <a:srgbClr val="FFFFFF"/>
          </a:solidFill>
        </p:spPr>
        <p:txBody>
          <a:bodyPr wrap="square" lIns="0" tIns="0" rIns="0" bIns="0" rtlCol="0"/>
          <a:lstStyle/>
          <a:p>
            <a:endParaRPr/>
          </a:p>
        </p:txBody>
      </p:sp>
      <p:sp>
        <p:nvSpPr>
          <p:cNvPr id="20" name="object 20"/>
          <p:cNvSpPr/>
          <p:nvPr/>
        </p:nvSpPr>
        <p:spPr>
          <a:xfrm>
            <a:off x="8687864" y="8406807"/>
            <a:ext cx="302260" cy="329565"/>
          </a:xfrm>
          <a:custGeom>
            <a:avLst/>
            <a:gdLst/>
            <a:ahLst/>
            <a:cxnLst/>
            <a:rect l="l" t="t" r="r" b="b"/>
            <a:pathLst>
              <a:path w="302259" h="329565">
                <a:moveTo>
                  <a:pt x="28874" y="328963"/>
                </a:moveTo>
                <a:lnTo>
                  <a:pt x="18444" y="327496"/>
                </a:lnTo>
                <a:lnTo>
                  <a:pt x="9058" y="321962"/>
                </a:lnTo>
                <a:lnTo>
                  <a:pt x="2552" y="313221"/>
                </a:lnTo>
                <a:lnTo>
                  <a:pt x="0" y="303022"/>
                </a:lnTo>
                <a:lnTo>
                  <a:pt x="1466" y="292613"/>
                </a:lnTo>
                <a:lnTo>
                  <a:pt x="7016" y="283239"/>
                </a:lnTo>
                <a:lnTo>
                  <a:pt x="254332" y="9040"/>
                </a:lnTo>
                <a:lnTo>
                  <a:pt x="263093" y="2547"/>
                </a:lnTo>
                <a:lnTo>
                  <a:pt x="273314" y="0"/>
                </a:lnTo>
                <a:lnTo>
                  <a:pt x="283745" y="1463"/>
                </a:lnTo>
                <a:lnTo>
                  <a:pt x="293139" y="7002"/>
                </a:lnTo>
                <a:lnTo>
                  <a:pt x="299645" y="15743"/>
                </a:lnTo>
                <a:lnTo>
                  <a:pt x="302197" y="25942"/>
                </a:lnTo>
                <a:lnTo>
                  <a:pt x="300731" y="36351"/>
                </a:lnTo>
                <a:lnTo>
                  <a:pt x="295180" y="45725"/>
                </a:lnTo>
                <a:lnTo>
                  <a:pt x="47865" y="319924"/>
                </a:lnTo>
                <a:lnTo>
                  <a:pt x="39097" y="326421"/>
                </a:lnTo>
                <a:lnTo>
                  <a:pt x="28874" y="328963"/>
                </a:lnTo>
                <a:close/>
              </a:path>
            </a:pathLst>
          </a:custGeom>
          <a:solidFill>
            <a:srgbClr val="FFFFFF"/>
          </a:solidFill>
        </p:spPr>
        <p:txBody>
          <a:bodyPr wrap="square" lIns="0" tIns="0" rIns="0" bIns="0" rtlCol="0"/>
          <a:lstStyle/>
          <a:p>
            <a:endParaRPr/>
          </a:p>
        </p:txBody>
      </p:sp>
      <p:sp>
        <p:nvSpPr>
          <p:cNvPr id="21" name="object 21"/>
          <p:cNvSpPr/>
          <p:nvPr/>
        </p:nvSpPr>
        <p:spPr>
          <a:xfrm>
            <a:off x="3495861" y="2186761"/>
            <a:ext cx="11534774" cy="1247774"/>
          </a:xfrm>
          <a:prstGeom prst="rect">
            <a:avLst/>
          </a:prstGeom>
          <a:blipFill>
            <a:blip r:embed="rId7" cstate="print"/>
            <a:stretch>
              <a:fillRect/>
            </a:stretch>
          </a:blipFill>
        </p:spPr>
        <p:txBody>
          <a:bodyPr wrap="square" lIns="0" tIns="0" rIns="0" bIns="0" rtlCol="0"/>
          <a:lstStyle/>
          <a:p>
            <a:endParaRPr/>
          </a:p>
        </p:txBody>
      </p:sp>
      <p:sp>
        <p:nvSpPr>
          <p:cNvPr id="22" name="object 22"/>
          <p:cNvSpPr txBox="1">
            <a:spLocks noGrp="1"/>
          </p:cNvSpPr>
          <p:nvPr>
            <p:ph type="title"/>
          </p:nvPr>
        </p:nvSpPr>
        <p:spPr>
          <a:xfrm>
            <a:off x="555299" y="857057"/>
            <a:ext cx="17420590" cy="1084580"/>
          </a:xfrm>
          <a:prstGeom prst="rect">
            <a:avLst/>
          </a:prstGeom>
        </p:spPr>
        <p:txBody>
          <a:bodyPr vert="horz" wrap="square" lIns="0" tIns="12065" rIns="0" bIns="0" rtlCol="0">
            <a:spAutoFit/>
          </a:bodyPr>
          <a:lstStyle/>
          <a:p>
            <a:pPr marL="12700">
              <a:lnSpc>
                <a:spcPct val="100000"/>
              </a:lnSpc>
              <a:spcBef>
                <a:spcPts val="95"/>
              </a:spcBef>
            </a:pPr>
            <a:r>
              <a:rPr lang="en-GB" sz="6950">
                <a:solidFill>
                  <a:srgbClr val="FFFFFF"/>
                </a:solidFill>
              </a:rPr>
              <a:t>WORK-LINKED TRAINING CONTRACT</a:t>
            </a:r>
          </a:p>
        </p:txBody>
      </p:sp>
      <p:sp>
        <p:nvSpPr>
          <p:cNvPr id="23" name="object 23"/>
          <p:cNvSpPr txBox="1"/>
          <p:nvPr/>
        </p:nvSpPr>
        <p:spPr>
          <a:xfrm>
            <a:off x="7350905" y="3909185"/>
            <a:ext cx="4180840" cy="1795363"/>
          </a:xfrm>
          <a:prstGeom prst="rect">
            <a:avLst/>
          </a:prstGeom>
        </p:spPr>
        <p:txBody>
          <a:bodyPr vert="horz" wrap="square" lIns="0" tIns="71120" rIns="0" bIns="0" rtlCol="0">
            <a:spAutoFit/>
          </a:bodyPr>
          <a:lstStyle/>
          <a:p>
            <a:pPr marL="12700" algn="just">
              <a:lnSpc>
                <a:spcPct val="100000"/>
              </a:lnSpc>
              <a:spcBef>
                <a:spcPts val="560"/>
              </a:spcBef>
            </a:pPr>
            <a:r>
              <a:rPr lang="en-GB" sz="2800" dirty="0">
                <a:solidFill>
                  <a:srgbClr val="FFFFFF"/>
                </a:solidFill>
                <a:latin typeface="Arial Unicode MS"/>
                <a:cs typeface="Arial Unicode MS"/>
              </a:rPr>
              <a:t>Wage may not be less than the proportional portion of the </a:t>
            </a:r>
            <a:r>
              <a:rPr lang="en-GB" sz="2800" dirty="0" err="1">
                <a:solidFill>
                  <a:srgbClr val="FFFFFF"/>
                </a:solidFill>
                <a:latin typeface="Arial Unicode MS"/>
                <a:cs typeface="Arial Unicode MS"/>
              </a:rPr>
              <a:t>GMW</a:t>
            </a:r>
            <a:r>
              <a:rPr lang="en-GB" sz="2800" dirty="0">
                <a:solidFill>
                  <a:srgbClr val="FFFFFF"/>
                </a:solidFill>
                <a:latin typeface="Arial Unicode MS"/>
                <a:cs typeface="Arial Unicode MS"/>
              </a:rPr>
              <a:t> for work performed.</a:t>
            </a:r>
          </a:p>
        </p:txBody>
      </p:sp>
      <p:sp>
        <p:nvSpPr>
          <p:cNvPr id="24" name="object 24"/>
          <p:cNvSpPr txBox="1"/>
          <p:nvPr/>
        </p:nvSpPr>
        <p:spPr>
          <a:xfrm>
            <a:off x="13197591" y="3909185"/>
            <a:ext cx="4732020" cy="1942070"/>
          </a:xfrm>
          <a:prstGeom prst="rect">
            <a:avLst/>
          </a:prstGeom>
        </p:spPr>
        <p:txBody>
          <a:bodyPr vert="horz" wrap="square" lIns="0" tIns="12700" rIns="0" bIns="0" rtlCol="0">
            <a:spAutoFit/>
          </a:bodyPr>
          <a:lstStyle/>
          <a:p>
            <a:pPr marL="12700" marR="5080">
              <a:lnSpc>
                <a:spcPct val="113799"/>
              </a:lnSpc>
              <a:spcBef>
                <a:spcPts val="100"/>
              </a:spcBef>
              <a:tabLst>
                <a:tab pos="503555" algn="l"/>
                <a:tab pos="975360" algn="l"/>
                <a:tab pos="1709420" algn="l"/>
                <a:tab pos="2191385" algn="l"/>
                <a:tab pos="2932430" algn="l"/>
                <a:tab pos="3013075" algn="l"/>
                <a:tab pos="3627754" algn="l"/>
                <a:tab pos="4029710" algn="l"/>
                <a:tab pos="4208780" algn="l"/>
              </a:tabLst>
            </a:pPr>
            <a:r>
              <a:rPr lang="en-GB" sz="2800" dirty="0">
                <a:solidFill>
                  <a:srgbClr val="FFFFFF"/>
                </a:solidFill>
                <a:latin typeface="Arial Unicode MS"/>
                <a:cs typeface="Arial Unicode MS"/>
              </a:rPr>
              <a:t>Students are covered by unemployment benefits if their contracts are not renewed.</a:t>
            </a:r>
          </a:p>
        </p:txBody>
      </p:sp>
      <p:sp>
        <p:nvSpPr>
          <p:cNvPr id="25" name="object 25"/>
          <p:cNvSpPr/>
          <p:nvPr/>
        </p:nvSpPr>
        <p:spPr>
          <a:xfrm>
            <a:off x="15738475" y="9475594"/>
            <a:ext cx="2133599" cy="657224"/>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349094" y="234225"/>
            <a:ext cx="3105149" cy="590549"/>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555022" y="9373478"/>
            <a:ext cx="2305049" cy="6857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086100"/>
            <a:ext cx="18288000" cy="7200900"/>
          </a:xfrm>
          <a:custGeom>
            <a:avLst/>
            <a:gdLst/>
            <a:ahLst/>
            <a:cxnLst/>
            <a:rect l="l" t="t" r="r" b="b"/>
            <a:pathLst>
              <a:path w="18288000" h="7200900">
                <a:moveTo>
                  <a:pt x="0" y="7200899"/>
                </a:moveTo>
                <a:lnTo>
                  <a:pt x="18287999" y="7200899"/>
                </a:lnTo>
                <a:lnTo>
                  <a:pt x="18287999" y="0"/>
                </a:lnTo>
                <a:lnTo>
                  <a:pt x="0" y="0"/>
                </a:lnTo>
                <a:lnTo>
                  <a:pt x="0" y="7200899"/>
                </a:lnTo>
                <a:close/>
              </a:path>
            </a:pathLst>
          </a:custGeom>
          <a:solidFill>
            <a:srgbClr val="12C2E7"/>
          </a:solidFill>
        </p:spPr>
        <p:txBody>
          <a:bodyPr wrap="square" lIns="0" tIns="0" rIns="0" bIns="0" rtlCol="0"/>
          <a:lstStyle/>
          <a:p>
            <a:endParaRPr/>
          </a:p>
        </p:txBody>
      </p:sp>
      <p:sp>
        <p:nvSpPr>
          <p:cNvPr id="3" name="object 3"/>
          <p:cNvSpPr/>
          <p:nvPr/>
        </p:nvSpPr>
        <p:spPr>
          <a:xfrm>
            <a:off x="17460221" y="4438537"/>
            <a:ext cx="828040" cy="789940"/>
          </a:xfrm>
          <a:custGeom>
            <a:avLst/>
            <a:gdLst/>
            <a:ahLst/>
            <a:cxnLst/>
            <a:rect l="l" t="t" r="r" b="b"/>
            <a:pathLst>
              <a:path w="828040" h="789939">
                <a:moveTo>
                  <a:pt x="750849" y="769619"/>
                </a:moveTo>
                <a:lnTo>
                  <a:pt x="702430" y="752510"/>
                </a:lnTo>
                <a:lnTo>
                  <a:pt x="653366" y="732177"/>
                </a:lnTo>
                <a:lnTo>
                  <a:pt x="605020" y="709110"/>
                </a:lnTo>
                <a:lnTo>
                  <a:pt x="557466" y="683343"/>
                </a:lnTo>
                <a:lnTo>
                  <a:pt x="510782" y="654908"/>
                </a:lnTo>
                <a:lnTo>
                  <a:pt x="470873" y="627452"/>
                </a:lnTo>
                <a:lnTo>
                  <a:pt x="432219" y="598599"/>
                </a:lnTo>
                <a:lnTo>
                  <a:pt x="394809" y="568331"/>
                </a:lnTo>
                <a:lnTo>
                  <a:pt x="358629" y="536635"/>
                </a:lnTo>
                <a:lnTo>
                  <a:pt x="323669" y="503495"/>
                </a:lnTo>
                <a:lnTo>
                  <a:pt x="289917" y="468896"/>
                </a:lnTo>
                <a:lnTo>
                  <a:pt x="257359" y="432823"/>
                </a:lnTo>
                <a:lnTo>
                  <a:pt x="225986" y="395259"/>
                </a:lnTo>
                <a:lnTo>
                  <a:pt x="195784" y="356191"/>
                </a:lnTo>
                <a:lnTo>
                  <a:pt x="166742" y="315603"/>
                </a:lnTo>
                <a:lnTo>
                  <a:pt x="138847" y="273480"/>
                </a:lnTo>
                <a:lnTo>
                  <a:pt x="112089" y="229806"/>
                </a:lnTo>
                <a:lnTo>
                  <a:pt x="86454" y="184566"/>
                </a:lnTo>
                <a:lnTo>
                  <a:pt x="61931" y="137746"/>
                </a:lnTo>
                <a:lnTo>
                  <a:pt x="38509" y="89329"/>
                </a:lnTo>
                <a:lnTo>
                  <a:pt x="16174" y="39301"/>
                </a:lnTo>
                <a:lnTo>
                  <a:pt x="0" y="0"/>
                </a:lnTo>
                <a:lnTo>
                  <a:pt x="10003" y="9545"/>
                </a:lnTo>
                <a:lnTo>
                  <a:pt x="21370" y="37170"/>
                </a:lnTo>
                <a:lnTo>
                  <a:pt x="43645" y="87080"/>
                </a:lnTo>
                <a:lnTo>
                  <a:pt x="66992" y="135361"/>
                </a:lnTo>
                <a:lnTo>
                  <a:pt x="91425" y="182031"/>
                </a:lnTo>
                <a:lnTo>
                  <a:pt x="116957" y="227106"/>
                </a:lnTo>
                <a:lnTo>
                  <a:pt x="143600" y="270606"/>
                </a:lnTo>
                <a:lnTo>
                  <a:pt x="171368" y="312547"/>
                </a:lnTo>
                <a:lnTo>
                  <a:pt x="200275" y="352948"/>
                </a:lnTo>
                <a:lnTo>
                  <a:pt x="230332" y="391826"/>
                </a:lnTo>
                <a:lnTo>
                  <a:pt x="261555" y="429199"/>
                </a:lnTo>
                <a:lnTo>
                  <a:pt x="293954" y="465084"/>
                </a:lnTo>
                <a:lnTo>
                  <a:pt x="327545" y="499500"/>
                </a:lnTo>
                <a:lnTo>
                  <a:pt x="362339" y="532465"/>
                </a:lnTo>
                <a:lnTo>
                  <a:pt x="398350" y="563995"/>
                </a:lnTo>
                <a:lnTo>
                  <a:pt x="435592" y="594109"/>
                </a:lnTo>
                <a:lnTo>
                  <a:pt x="474077" y="622824"/>
                </a:lnTo>
                <a:lnTo>
                  <a:pt x="513818" y="650159"/>
                </a:lnTo>
                <a:lnTo>
                  <a:pt x="560355" y="678523"/>
                </a:lnTo>
                <a:lnTo>
                  <a:pt x="607612" y="704156"/>
                </a:lnTo>
                <a:lnTo>
                  <a:pt x="655591" y="727058"/>
                </a:lnTo>
                <a:lnTo>
                  <a:pt x="704295" y="747229"/>
                </a:lnTo>
                <a:lnTo>
                  <a:pt x="753737" y="764673"/>
                </a:lnTo>
                <a:lnTo>
                  <a:pt x="803852" y="779373"/>
                </a:lnTo>
                <a:lnTo>
                  <a:pt x="821623" y="784069"/>
                </a:lnTo>
                <a:lnTo>
                  <a:pt x="827779" y="789943"/>
                </a:lnTo>
                <a:lnTo>
                  <a:pt x="750849" y="769619"/>
                </a:lnTo>
                <a:close/>
              </a:path>
              <a:path w="828040" h="789939">
                <a:moveTo>
                  <a:pt x="514452" y="650544"/>
                </a:moveTo>
                <a:lnTo>
                  <a:pt x="474075" y="622823"/>
                </a:lnTo>
                <a:lnTo>
                  <a:pt x="435590" y="594108"/>
                </a:lnTo>
                <a:lnTo>
                  <a:pt x="398349" y="563994"/>
                </a:lnTo>
                <a:lnTo>
                  <a:pt x="362338" y="532463"/>
                </a:lnTo>
                <a:lnTo>
                  <a:pt x="327544" y="499499"/>
                </a:lnTo>
                <a:lnTo>
                  <a:pt x="293953" y="465083"/>
                </a:lnTo>
                <a:lnTo>
                  <a:pt x="261554" y="429197"/>
                </a:lnTo>
                <a:lnTo>
                  <a:pt x="230332" y="391825"/>
                </a:lnTo>
                <a:lnTo>
                  <a:pt x="200274" y="352947"/>
                </a:lnTo>
                <a:lnTo>
                  <a:pt x="171367" y="312546"/>
                </a:lnTo>
                <a:lnTo>
                  <a:pt x="143599" y="270605"/>
                </a:lnTo>
                <a:lnTo>
                  <a:pt x="116956" y="227105"/>
                </a:lnTo>
                <a:lnTo>
                  <a:pt x="91425" y="182030"/>
                </a:lnTo>
                <a:lnTo>
                  <a:pt x="66992" y="135360"/>
                </a:lnTo>
                <a:lnTo>
                  <a:pt x="43645" y="87079"/>
                </a:lnTo>
                <a:lnTo>
                  <a:pt x="21370" y="37169"/>
                </a:lnTo>
                <a:lnTo>
                  <a:pt x="10003" y="9545"/>
                </a:lnTo>
                <a:lnTo>
                  <a:pt x="14010" y="13370"/>
                </a:lnTo>
                <a:lnTo>
                  <a:pt x="24100" y="37892"/>
                </a:lnTo>
                <a:lnTo>
                  <a:pt x="46371" y="87801"/>
                </a:lnTo>
                <a:lnTo>
                  <a:pt x="69708" y="136079"/>
                </a:lnTo>
                <a:lnTo>
                  <a:pt x="94120" y="182743"/>
                </a:lnTo>
                <a:lnTo>
                  <a:pt x="119618" y="227809"/>
                </a:lnTo>
                <a:lnTo>
                  <a:pt x="146211" y="271295"/>
                </a:lnTo>
                <a:lnTo>
                  <a:pt x="173908" y="313218"/>
                </a:lnTo>
                <a:lnTo>
                  <a:pt x="202721" y="353594"/>
                </a:lnTo>
                <a:lnTo>
                  <a:pt x="232658" y="392440"/>
                </a:lnTo>
                <a:lnTo>
                  <a:pt x="263730" y="429773"/>
                </a:lnTo>
                <a:lnTo>
                  <a:pt x="295946" y="465610"/>
                </a:lnTo>
                <a:lnTo>
                  <a:pt x="329316" y="499968"/>
                </a:lnTo>
                <a:lnTo>
                  <a:pt x="363850" y="532864"/>
                </a:lnTo>
                <a:lnTo>
                  <a:pt x="399557" y="564314"/>
                </a:lnTo>
                <a:lnTo>
                  <a:pt x="436448" y="594335"/>
                </a:lnTo>
                <a:lnTo>
                  <a:pt x="474533" y="622945"/>
                </a:lnTo>
                <a:lnTo>
                  <a:pt x="513821" y="650160"/>
                </a:lnTo>
                <a:lnTo>
                  <a:pt x="514452" y="650544"/>
                </a:lnTo>
                <a:close/>
              </a:path>
              <a:path w="828040" h="789939">
                <a:moveTo>
                  <a:pt x="805318" y="779725"/>
                </a:moveTo>
                <a:lnTo>
                  <a:pt x="756227" y="765330"/>
                </a:lnTo>
                <a:lnTo>
                  <a:pt x="706305" y="747759"/>
                </a:lnTo>
                <a:lnTo>
                  <a:pt x="656950" y="727416"/>
                </a:lnTo>
                <a:lnTo>
                  <a:pt x="608315" y="704341"/>
                </a:lnTo>
                <a:lnTo>
                  <a:pt x="560553" y="678575"/>
                </a:lnTo>
                <a:lnTo>
                  <a:pt x="513818" y="650158"/>
                </a:lnTo>
                <a:lnTo>
                  <a:pt x="474531" y="622943"/>
                </a:lnTo>
                <a:lnTo>
                  <a:pt x="436447" y="594334"/>
                </a:lnTo>
                <a:lnTo>
                  <a:pt x="399556" y="564313"/>
                </a:lnTo>
                <a:lnTo>
                  <a:pt x="363848" y="532863"/>
                </a:lnTo>
                <a:lnTo>
                  <a:pt x="329315" y="499967"/>
                </a:lnTo>
                <a:lnTo>
                  <a:pt x="295945" y="465609"/>
                </a:lnTo>
                <a:lnTo>
                  <a:pt x="263729" y="429772"/>
                </a:lnTo>
                <a:lnTo>
                  <a:pt x="232657" y="392439"/>
                </a:lnTo>
                <a:lnTo>
                  <a:pt x="202720" y="353593"/>
                </a:lnTo>
                <a:lnTo>
                  <a:pt x="173908" y="313217"/>
                </a:lnTo>
                <a:lnTo>
                  <a:pt x="146210" y="271294"/>
                </a:lnTo>
                <a:lnTo>
                  <a:pt x="119617" y="227808"/>
                </a:lnTo>
                <a:lnTo>
                  <a:pt x="94120" y="182742"/>
                </a:lnTo>
                <a:lnTo>
                  <a:pt x="69707" y="136078"/>
                </a:lnTo>
                <a:lnTo>
                  <a:pt x="46371" y="87800"/>
                </a:lnTo>
                <a:lnTo>
                  <a:pt x="24100" y="37891"/>
                </a:lnTo>
                <a:lnTo>
                  <a:pt x="14010" y="13370"/>
                </a:lnTo>
                <a:lnTo>
                  <a:pt x="24110" y="23008"/>
                </a:lnTo>
                <a:lnTo>
                  <a:pt x="29223" y="35437"/>
                </a:lnTo>
                <a:lnTo>
                  <a:pt x="51331" y="85011"/>
                </a:lnTo>
                <a:lnTo>
                  <a:pt x="74502" y="132988"/>
                </a:lnTo>
                <a:lnTo>
                  <a:pt x="98746" y="179385"/>
                </a:lnTo>
                <a:lnTo>
                  <a:pt x="124076" y="224215"/>
                </a:lnTo>
                <a:lnTo>
                  <a:pt x="150504" y="267494"/>
                </a:lnTo>
                <a:lnTo>
                  <a:pt x="178040" y="309237"/>
                </a:lnTo>
                <a:lnTo>
                  <a:pt x="206698" y="349459"/>
                </a:lnTo>
                <a:lnTo>
                  <a:pt x="236488" y="388174"/>
                </a:lnTo>
                <a:lnTo>
                  <a:pt x="267422" y="425399"/>
                </a:lnTo>
                <a:lnTo>
                  <a:pt x="299512" y="461147"/>
                </a:lnTo>
                <a:lnTo>
                  <a:pt x="332770" y="495434"/>
                </a:lnTo>
                <a:lnTo>
                  <a:pt x="367207" y="528274"/>
                </a:lnTo>
                <a:lnTo>
                  <a:pt x="402835" y="559683"/>
                </a:lnTo>
                <a:lnTo>
                  <a:pt x="439666" y="589676"/>
                </a:lnTo>
                <a:lnTo>
                  <a:pt x="477712" y="618267"/>
                </a:lnTo>
                <a:lnTo>
                  <a:pt x="516983" y="645472"/>
                </a:lnTo>
                <a:lnTo>
                  <a:pt x="567228" y="675895"/>
                </a:lnTo>
                <a:lnTo>
                  <a:pt x="613486" y="700662"/>
                </a:lnTo>
                <a:lnTo>
                  <a:pt x="660631" y="722918"/>
                </a:lnTo>
                <a:lnTo>
                  <a:pt x="708590" y="742627"/>
                </a:lnTo>
                <a:lnTo>
                  <a:pt x="757290" y="759756"/>
                </a:lnTo>
                <a:lnTo>
                  <a:pt x="806660" y="774272"/>
                </a:lnTo>
                <a:lnTo>
                  <a:pt x="813156" y="775988"/>
                </a:lnTo>
                <a:lnTo>
                  <a:pt x="821015" y="783489"/>
                </a:lnTo>
                <a:lnTo>
                  <a:pt x="805318" y="779725"/>
                </a:lnTo>
                <a:close/>
              </a:path>
              <a:path w="828040" h="789939">
                <a:moveTo>
                  <a:pt x="813155" y="775988"/>
                </a:moveTo>
                <a:lnTo>
                  <a:pt x="806660" y="774272"/>
                </a:lnTo>
                <a:lnTo>
                  <a:pt x="812928" y="775771"/>
                </a:lnTo>
                <a:lnTo>
                  <a:pt x="813155" y="775988"/>
                </a:lnTo>
                <a:close/>
              </a:path>
              <a:path w="828040" h="789939">
                <a:moveTo>
                  <a:pt x="806581" y="780095"/>
                </a:moveTo>
                <a:lnTo>
                  <a:pt x="805318" y="779725"/>
                </a:lnTo>
                <a:lnTo>
                  <a:pt x="821015" y="783489"/>
                </a:lnTo>
                <a:lnTo>
                  <a:pt x="806581" y="780095"/>
                </a:lnTo>
                <a:close/>
              </a:path>
              <a:path w="828040" h="789939">
                <a:moveTo>
                  <a:pt x="821623" y="784069"/>
                </a:moveTo>
                <a:lnTo>
                  <a:pt x="806581" y="780095"/>
                </a:lnTo>
                <a:lnTo>
                  <a:pt x="821112" y="783582"/>
                </a:lnTo>
                <a:lnTo>
                  <a:pt x="821623" y="784069"/>
                </a:lnTo>
                <a:close/>
              </a:path>
              <a:path w="828040" h="789939">
                <a:moveTo>
                  <a:pt x="806551" y="780086"/>
                </a:moveTo>
                <a:lnTo>
                  <a:pt x="803852" y="779373"/>
                </a:lnTo>
                <a:lnTo>
                  <a:pt x="805318" y="779725"/>
                </a:lnTo>
                <a:lnTo>
                  <a:pt x="806551" y="780086"/>
                </a:lnTo>
                <a:close/>
              </a:path>
            </a:pathLst>
          </a:custGeom>
          <a:solidFill>
            <a:srgbClr val="040405"/>
          </a:solidFill>
        </p:spPr>
        <p:txBody>
          <a:bodyPr wrap="square" lIns="0" tIns="0" rIns="0" bIns="0" rtlCol="0"/>
          <a:lstStyle/>
          <a:p>
            <a:endParaRPr/>
          </a:p>
        </p:txBody>
      </p:sp>
      <p:sp>
        <p:nvSpPr>
          <p:cNvPr id="4" name="object 4"/>
          <p:cNvSpPr/>
          <p:nvPr/>
        </p:nvSpPr>
        <p:spPr>
          <a:xfrm>
            <a:off x="30" y="5179773"/>
            <a:ext cx="6814494" cy="51071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8288000" cy="3086100"/>
          </a:xfrm>
          <a:custGeom>
            <a:avLst/>
            <a:gdLst/>
            <a:ahLst/>
            <a:cxnLst/>
            <a:rect l="l" t="t" r="r" b="b"/>
            <a:pathLst>
              <a:path w="18288000" h="3086100">
                <a:moveTo>
                  <a:pt x="0" y="0"/>
                </a:moveTo>
                <a:lnTo>
                  <a:pt x="18287998" y="0"/>
                </a:lnTo>
                <a:lnTo>
                  <a:pt x="18287998" y="3086099"/>
                </a:lnTo>
                <a:lnTo>
                  <a:pt x="0" y="3086099"/>
                </a:lnTo>
                <a:lnTo>
                  <a:pt x="0" y="0"/>
                </a:lnTo>
                <a:close/>
              </a:path>
            </a:pathLst>
          </a:custGeom>
          <a:solidFill>
            <a:srgbClr val="1A1A1A"/>
          </a:solidFill>
        </p:spPr>
        <p:txBody>
          <a:bodyPr wrap="square" lIns="0" tIns="0" rIns="0" bIns="0" rtlCol="0"/>
          <a:lstStyle/>
          <a:p>
            <a:endParaRPr/>
          </a:p>
        </p:txBody>
      </p:sp>
      <p:sp>
        <p:nvSpPr>
          <p:cNvPr id="6" name="object 6"/>
          <p:cNvSpPr/>
          <p:nvPr/>
        </p:nvSpPr>
        <p:spPr>
          <a:xfrm>
            <a:off x="3325686" y="2184183"/>
            <a:ext cx="13935074" cy="773429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888662" y="786414"/>
            <a:ext cx="14418138" cy="1124667"/>
          </a:xfrm>
          <a:prstGeom prst="rect">
            <a:avLst/>
          </a:prstGeom>
        </p:spPr>
        <p:txBody>
          <a:bodyPr vert="horz" wrap="square" lIns="0" tIns="16510" rIns="0" bIns="0" rtlCol="0">
            <a:spAutoFit/>
          </a:bodyPr>
          <a:lstStyle/>
          <a:p>
            <a:pPr marL="12700">
              <a:lnSpc>
                <a:spcPct val="100000"/>
              </a:lnSpc>
              <a:spcBef>
                <a:spcPts val="130"/>
              </a:spcBef>
              <a:tabLst>
                <a:tab pos="4523105" algn="l"/>
                <a:tab pos="6332855" algn="l"/>
              </a:tabLst>
            </a:pPr>
            <a:r>
              <a:rPr lang="en-GB" sz="7200" dirty="0">
                <a:solidFill>
                  <a:srgbClr val="FFFFFF"/>
                </a:solidFill>
              </a:rPr>
              <a:t>WHAT DOES THIS LOOK LIKE?</a:t>
            </a:r>
          </a:p>
        </p:txBody>
      </p:sp>
      <p:sp>
        <p:nvSpPr>
          <p:cNvPr id="8" name="object 8"/>
          <p:cNvSpPr/>
          <p:nvPr/>
        </p:nvSpPr>
        <p:spPr>
          <a:xfrm>
            <a:off x="13466109" y="0"/>
            <a:ext cx="4821889" cy="30861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0" y="0"/>
            <a:ext cx="3572655" cy="344169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5738475" y="9475594"/>
            <a:ext cx="2133599" cy="65722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49094" y="234222"/>
            <a:ext cx="3105149" cy="59054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55022" y="9373481"/>
            <a:ext cx="2305049" cy="685799"/>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04703" y="0"/>
            <a:ext cx="5293685" cy="785203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203215" y="7962245"/>
            <a:ext cx="4876799" cy="51434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95822" y="577311"/>
            <a:ext cx="15626715" cy="1463040"/>
          </a:xfrm>
          <a:prstGeom prst="rect">
            <a:avLst/>
          </a:prstGeom>
        </p:spPr>
        <p:txBody>
          <a:bodyPr vert="horz" wrap="square" lIns="0" tIns="16510" rIns="0" bIns="0" rtlCol="0">
            <a:spAutoFit/>
          </a:bodyPr>
          <a:lstStyle/>
          <a:p>
            <a:pPr marL="12700">
              <a:lnSpc>
                <a:spcPct val="100000"/>
              </a:lnSpc>
              <a:spcBef>
                <a:spcPts val="130"/>
              </a:spcBef>
              <a:tabLst>
                <a:tab pos="6578600" algn="l"/>
              </a:tabLst>
            </a:pPr>
            <a:r>
              <a:rPr lang="en-GB" sz="9400">
                <a:solidFill>
                  <a:srgbClr val="231F20"/>
                </a:solidFill>
              </a:rPr>
              <a:t>TARGET AUDIENCE</a:t>
            </a:r>
          </a:p>
        </p:txBody>
      </p:sp>
      <p:sp>
        <p:nvSpPr>
          <p:cNvPr id="5" name="object 5"/>
          <p:cNvSpPr/>
          <p:nvPr/>
        </p:nvSpPr>
        <p:spPr>
          <a:xfrm>
            <a:off x="291332" y="2238638"/>
            <a:ext cx="4793615" cy="4583430"/>
          </a:xfrm>
          <a:custGeom>
            <a:avLst/>
            <a:gdLst/>
            <a:ahLst/>
            <a:cxnLst/>
            <a:rect l="l" t="t" r="r" b="b"/>
            <a:pathLst>
              <a:path w="4793615" h="4583430">
                <a:moveTo>
                  <a:pt x="4498040" y="4582803"/>
                </a:moveTo>
                <a:lnTo>
                  <a:pt x="295272" y="4582803"/>
                </a:lnTo>
                <a:lnTo>
                  <a:pt x="248804" y="4579125"/>
                </a:lnTo>
                <a:lnTo>
                  <a:pt x="203897" y="4568309"/>
                </a:lnTo>
                <a:lnTo>
                  <a:pt x="161346" y="4550684"/>
                </a:lnTo>
                <a:lnTo>
                  <a:pt x="121944" y="4526578"/>
                </a:lnTo>
                <a:lnTo>
                  <a:pt x="86483" y="4496320"/>
                </a:lnTo>
                <a:lnTo>
                  <a:pt x="56225" y="4460859"/>
                </a:lnTo>
                <a:lnTo>
                  <a:pt x="32119" y="4421457"/>
                </a:lnTo>
                <a:lnTo>
                  <a:pt x="14494" y="4378906"/>
                </a:lnTo>
                <a:lnTo>
                  <a:pt x="3678" y="4333999"/>
                </a:lnTo>
                <a:lnTo>
                  <a:pt x="0" y="4287530"/>
                </a:lnTo>
                <a:lnTo>
                  <a:pt x="0" y="295272"/>
                </a:lnTo>
                <a:lnTo>
                  <a:pt x="3678" y="248804"/>
                </a:lnTo>
                <a:lnTo>
                  <a:pt x="14494" y="203897"/>
                </a:lnTo>
                <a:lnTo>
                  <a:pt x="32119" y="161346"/>
                </a:lnTo>
                <a:lnTo>
                  <a:pt x="56225" y="121943"/>
                </a:lnTo>
                <a:lnTo>
                  <a:pt x="86483" y="86483"/>
                </a:lnTo>
                <a:lnTo>
                  <a:pt x="121944" y="56225"/>
                </a:lnTo>
                <a:lnTo>
                  <a:pt x="161346" y="32119"/>
                </a:lnTo>
                <a:lnTo>
                  <a:pt x="203897" y="14493"/>
                </a:lnTo>
                <a:lnTo>
                  <a:pt x="248804" y="3677"/>
                </a:lnTo>
                <a:lnTo>
                  <a:pt x="295267" y="0"/>
                </a:lnTo>
                <a:lnTo>
                  <a:pt x="4498045" y="0"/>
                </a:lnTo>
                <a:lnTo>
                  <a:pt x="4544508" y="3677"/>
                </a:lnTo>
                <a:lnTo>
                  <a:pt x="4589415" y="14493"/>
                </a:lnTo>
                <a:lnTo>
                  <a:pt x="4631967" y="32119"/>
                </a:lnTo>
                <a:lnTo>
                  <a:pt x="4671369" y="56225"/>
                </a:lnTo>
                <a:lnTo>
                  <a:pt x="4706829" y="86483"/>
                </a:lnTo>
                <a:lnTo>
                  <a:pt x="4737088" y="121943"/>
                </a:lnTo>
                <a:lnTo>
                  <a:pt x="4761194" y="161346"/>
                </a:lnTo>
                <a:lnTo>
                  <a:pt x="4778819" y="203897"/>
                </a:lnTo>
                <a:lnTo>
                  <a:pt x="4789635" y="248804"/>
                </a:lnTo>
                <a:lnTo>
                  <a:pt x="4793313" y="295272"/>
                </a:lnTo>
                <a:lnTo>
                  <a:pt x="4793313" y="4287530"/>
                </a:lnTo>
                <a:lnTo>
                  <a:pt x="4789635" y="4333999"/>
                </a:lnTo>
                <a:lnTo>
                  <a:pt x="4778819" y="4378906"/>
                </a:lnTo>
                <a:lnTo>
                  <a:pt x="4761194" y="4421457"/>
                </a:lnTo>
                <a:lnTo>
                  <a:pt x="4737088" y="4460859"/>
                </a:lnTo>
                <a:lnTo>
                  <a:pt x="4706829" y="4496320"/>
                </a:lnTo>
                <a:lnTo>
                  <a:pt x="4671369" y="4526578"/>
                </a:lnTo>
                <a:lnTo>
                  <a:pt x="4631967" y="4550684"/>
                </a:lnTo>
                <a:lnTo>
                  <a:pt x="4589415" y="4568309"/>
                </a:lnTo>
                <a:lnTo>
                  <a:pt x="4544508" y="4579125"/>
                </a:lnTo>
                <a:lnTo>
                  <a:pt x="4498040" y="4582803"/>
                </a:lnTo>
                <a:close/>
              </a:path>
            </a:pathLst>
          </a:custGeom>
          <a:solidFill>
            <a:srgbClr val="EFEFEF">
              <a:alpha val="98999"/>
            </a:srgbClr>
          </a:solidFill>
        </p:spPr>
        <p:txBody>
          <a:bodyPr wrap="square" lIns="0" tIns="0" rIns="0" bIns="0" rtlCol="0"/>
          <a:lstStyle/>
          <a:p>
            <a:endParaRPr/>
          </a:p>
        </p:txBody>
      </p:sp>
      <p:sp>
        <p:nvSpPr>
          <p:cNvPr id="6" name="object 6"/>
          <p:cNvSpPr txBox="1"/>
          <p:nvPr/>
        </p:nvSpPr>
        <p:spPr>
          <a:xfrm>
            <a:off x="730763" y="2124909"/>
            <a:ext cx="3891279" cy="3070905"/>
          </a:xfrm>
          <a:prstGeom prst="rect">
            <a:avLst/>
          </a:prstGeom>
        </p:spPr>
        <p:txBody>
          <a:bodyPr vert="horz" wrap="square" lIns="0" tIns="221615" rIns="0" bIns="0" rtlCol="0">
            <a:spAutoFit/>
          </a:bodyPr>
          <a:lstStyle/>
          <a:p>
            <a:pPr marL="804545" algn="ctr">
              <a:lnSpc>
                <a:spcPct val="100000"/>
              </a:lnSpc>
              <a:spcBef>
                <a:spcPts val="1745"/>
              </a:spcBef>
              <a:tabLst>
                <a:tab pos="1293495" algn="l"/>
                <a:tab pos="1609090" algn="l"/>
                <a:tab pos="2125345" algn="l"/>
              </a:tabLst>
            </a:pPr>
            <a:r>
              <a:rPr lang="en-GB" sz="2700" dirty="0">
                <a:solidFill>
                  <a:srgbClr val="231F20"/>
                </a:solidFill>
                <a:latin typeface="Arial Narrow"/>
                <a:cs typeface="Arial Narrow"/>
              </a:rPr>
              <a:t>AGED 16–29</a:t>
            </a:r>
          </a:p>
          <a:p>
            <a:pPr marL="12700" marR="5080" indent="22860" algn="ctr">
              <a:lnSpc>
                <a:spcPct val="116199"/>
              </a:lnSpc>
              <a:spcBef>
                <a:spcPts val="944"/>
              </a:spcBef>
            </a:pPr>
            <a:r>
              <a:rPr lang="en-GB" sz="2200" dirty="0">
                <a:solidFill>
                  <a:srgbClr val="0F0E0D"/>
                </a:solidFill>
                <a:latin typeface="Tahoma"/>
                <a:cs typeface="Tahoma"/>
              </a:rPr>
              <a:t>Youth aged 16–29 with greater difficulty accessing the labour market, preferably without professional qualification or studies after mandatory secondary schooling.</a:t>
            </a:r>
          </a:p>
        </p:txBody>
      </p:sp>
      <p:sp>
        <p:nvSpPr>
          <p:cNvPr id="7" name="object 7"/>
          <p:cNvSpPr/>
          <p:nvPr/>
        </p:nvSpPr>
        <p:spPr>
          <a:xfrm>
            <a:off x="5237045" y="2238638"/>
            <a:ext cx="4857750" cy="4583430"/>
          </a:xfrm>
          <a:custGeom>
            <a:avLst/>
            <a:gdLst/>
            <a:ahLst/>
            <a:cxnLst/>
            <a:rect l="l" t="t" r="r" b="b"/>
            <a:pathLst>
              <a:path w="4857750" h="4583430">
                <a:moveTo>
                  <a:pt x="4562361" y="4582803"/>
                </a:moveTo>
                <a:lnTo>
                  <a:pt x="295272" y="4582803"/>
                </a:lnTo>
                <a:lnTo>
                  <a:pt x="248804" y="4579125"/>
                </a:lnTo>
                <a:lnTo>
                  <a:pt x="203897" y="4568309"/>
                </a:lnTo>
                <a:lnTo>
                  <a:pt x="161346" y="4550683"/>
                </a:lnTo>
                <a:lnTo>
                  <a:pt x="121943" y="4526577"/>
                </a:lnTo>
                <a:lnTo>
                  <a:pt x="86483" y="4496319"/>
                </a:lnTo>
                <a:lnTo>
                  <a:pt x="56225" y="4460859"/>
                </a:lnTo>
                <a:lnTo>
                  <a:pt x="32119" y="4421457"/>
                </a:lnTo>
                <a:lnTo>
                  <a:pt x="14493" y="4378905"/>
                </a:lnTo>
                <a:lnTo>
                  <a:pt x="3677" y="4333998"/>
                </a:lnTo>
                <a:lnTo>
                  <a:pt x="0" y="4287535"/>
                </a:lnTo>
                <a:lnTo>
                  <a:pt x="0" y="295268"/>
                </a:lnTo>
                <a:lnTo>
                  <a:pt x="3677" y="248804"/>
                </a:lnTo>
                <a:lnTo>
                  <a:pt x="14493" y="203897"/>
                </a:lnTo>
                <a:lnTo>
                  <a:pt x="32119" y="161346"/>
                </a:lnTo>
                <a:lnTo>
                  <a:pt x="56225" y="121943"/>
                </a:lnTo>
                <a:lnTo>
                  <a:pt x="86483" y="86483"/>
                </a:lnTo>
                <a:lnTo>
                  <a:pt x="121943" y="56225"/>
                </a:lnTo>
                <a:lnTo>
                  <a:pt x="161346" y="32119"/>
                </a:lnTo>
                <a:lnTo>
                  <a:pt x="203897" y="14494"/>
                </a:lnTo>
                <a:lnTo>
                  <a:pt x="248804" y="3677"/>
                </a:lnTo>
                <a:lnTo>
                  <a:pt x="295269" y="0"/>
                </a:lnTo>
                <a:lnTo>
                  <a:pt x="4562364" y="0"/>
                </a:lnTo>
                <a:lnTo>
                  <a:pt x="4608829" y="3677"/>
                </a:lnTo>
                <a:lnTo>
                  <a:pt x="4653736" y="14494"/>
                </a:lnTo>
                <a:lnTo>
                  <a:pt x="4696287" y="32119"/>
                </a:lnTo>
                <a:lnTo>
                  <a:pt x="4735690" y="56225"/>
                </a:lnTo>
                <a:lnTo>
                  <a:pt x="4771150" y="86483"/>
                </a:lnTo>
                <a:lnTo>
                  <a:pt x="4801408" y="121943"/>
                </a:lnTo>
                <a:lnTo>
                  <a:pt x="4825514" y="161346"/>
                </a:lnTo>
                <a:lnTo>
                  <a:pt x="4843139" y="203897"/>
                </a:lnTo>
                <a:lnTo>
                  <a:pt x="4853956" y="248804"/>
                </a:lnTo>
                <a:lnTo>
                  <a:pt x="4857633" y="295268"/>
                </a:lnTo>
                <a:lnTo>
                  <a:pt x="4857633" y="4287535"/>
                </a:lnTo>
                <a:lnTo>
                  <a:pt x="4853956" y="4333998"/>
                </a:lnTo>
                <a:lnTo>
                  <a:pt x="4843139" y="4378905"/>
                </a:lnTo>
                <a:lnTo>
                  <a:pt x="4825514" y="4421457"/>
                </a:lnTo>
                <a:lnTo>
                  <a:pt x="4801408" y="4460859"/>
                </a:lnTo>
                <a:lnTo>
                  <a:pt x="4771150" y="4496319"/>
                </a:lnTo>
                <a:lnTo>
                  <a:pt x="4735690" y="4526577"/>
                </a:lnTo>
                <a:lnTo>
                  <a:pt x="4696287" y="4550683"/>
                </a:lnTo>
                <a:lnTo>
                  <a:pt x="4653736" y="4568309"/>
                </a:lnTo>
                <a:lnTo>
                  <a:pt x="4608829" y="4579125"/>
                </a:lnTo>
                <a:lnTo>
                  <a:pt x="4562361" y="4582803"/>
                </a:lnTo>
                <a:close/>
              </a:path>
            </a:pathLst>
          </a:custGeom>
          <a:solidFill>
            <a:srgbClr val="EFEFEF">
              <a:alpha val="98999"/>
            </a:srgbClr>
          </a:solidFill>
        </p:spPr>
        <p:txBody>
          <a:bodyPr wrap="square" lIns="0" tIns="0" rIns="0" bIns="0" rtlCol="0"/>
          <a:lstStyle/>
          <a:p>
            <a:endParaRPr/>
          </a:p>
        </p:txBody>
      </p:sp>
      <p:sp>
        <p:nvSpPr>
          <p:cNvPr id="8" name="object 8"/>
          <p:cNvSpPr/>
          <p:nvPr/>
        </p:nvSpPr>
        <p:spPr>
          <a:xfrm>
            <a:off x="5558791" y="4090501"/>
            <a:ext cx="85724" cy="857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558791" y="4795351"/>
            <a:ext cx="85724" cy="8572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558791" y="5500201"/>
            <a:ext cx="85724" cy="8572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0" y="6926217"/>
            <a:ext cx="10094680" cy="336078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558791" y="6205051"/>
            <a:ext cx="85724" cy="85724"/>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5491248" y="2188432"/>
            <a:ext cx="4396740" cy="4623510"/>
          </a:xfrm>
          <a:prstGeom prst="rect">
            <a:avLst/>
          </a:prstGeom>
        </p:spPr>
        <p:txBody>
          <a:bodyPr vert="horz" wrap="square" lIns="0" tIns="111125" rIns="0" bIns="0" rtlCol="0">
            <a:spAutoFit/>
          </a:bodyPr>
          <a:lstStyle/>
          <a:p>
            <a:pPr marL="326390" algn="ctr">
              <a:lnSpc>
                <a:spcPct val="100000"/>
              </a:lnSpc>
              <a:spcBef>
                <a:spcPts val="875"/>
              </a:spcBef>
              <a:tabLst>
                <a:tab pos="1902460" algn="l"/>
                <a:tab pos="2403475" algn="l"/>
                <a:tab pos="2920365" algn="l"/>
              </a:tabLst>
            </a:pPr>
            <a:r>
              <a:rPr lang="en-GB" sz="2700" dirty="0">
                <a:solidFill>
                  <a:srgbClr val="231F20"/>
                </a:solidFill>
                <a:latin typeface="Arial Narrow"/>
                <a:cs typeface="Arial Narrow"/>
              </a:rPr>
              <a:t>AGED 29+</a:t>
            </a:r>
          </a:p>
          <a:p>
            <a:pPr marL="12700" marR="25400" algn="ctr">
              <a:lnSpc>
                <a:spcPct val="115599"/>
              </a:lnSpc>
              <a:spcBef>
                <a:spcPts val="210"/>
              </a:spcBef>
            </a:pPr>
            <a:r>
              <a:rPr lang="en-GB" sz="2000" dirty="0">
                <a:solidFill>
                  <a:srgbClr val="0F0E0D"/>
                </a:solidFill>
                <a:latin typeface="Tahoma"/>
                <a:cs typeface="Tahoma"/>
              </a:rPr>
              <a:t>Individuals aged 29+ who fall in the following groups and can provide proof:</a:t>
            </a:r>
          </a:p>
          <a:p>
            <a:pPr marL="305435" marR="76200">
              <a:lnSpc>
                <a:spcPct val="115599"/>
              </a:lnSpc>
              <a:spcBef>
                <a:spcPts val="1350"/>
              </a:spcBef>
            </a:pPr>
            <a:r>
              <a:rPr lang="en-GB" sz="2000" dirty="0">
                <a:solidFill>
                  <a:srgbClr val="0F0E0D"/>
                </a:solidFill>
                <a:latin typeface="Tahoma"/>
                <a:cs typeface="Tahoma"/>
              </a:rPr>
              <a:t>At risk of social exclusion with certification from Social Services.  Residency approval for training.</a:t>
            </a:r>
          </a:p>
          <a:p>
            <a:pPr marL="305435" marR="5080">
              <a:lnSpc>
                <a:spcPct val="115599"/>
              </a:lnSpc>
            </a:pPr>
            <a:endParaRPr lang="en-GB" sz="2000" dirty="0">
              <a:solidFill>
                <a:srgbClr val="0F0E0D"/>
              </a:solidFill>
              <a:latin typeface="Tahoma"/>
              <a:cs typeface="Tahoma"/>
            </a:endParaRPr>
          </a:p>
          <a:p>
            <a:pPr marL="305435" marR="5080">
              <a:lnSpc>
                <a:spcPct val="115599"/>
              </a:lnSpc>
            </a:pPr>
            <a:r>
              <a:rPr lang="en-GB" sz="2000" dirty="0">
                <a:solidFill>
                  <a:srgbClr val="0F0E0D"/>
                </a:solidFill>
                <a:latin typeface="Tahoma"/>
                <a:cs typeface="Tahoma"/>
              </a:rPr>
              <a:t>Long-term unemployed individuals aged 45+.</a:t>
            </a:r>
          </a:p>
          <a:p>
            <a:pPr marL="305435" marR="5080">
              <a:lnSpc>
                <a:spcPct val="115599"/>
              </a:lnSpc>
            </a:pPr>
            <a:r>
              <a:rPr lang="en-GB" sz="2000" dirty="0">
                <a:solidFill>
                  <a:srgbClr val="0F0E0D"/>
                </a:solidFill>
                <a:latin typeface="Tahoma"/>
                <a:cs typeface="Tahoma"/>
              </a:rPr>
              <a:t>Intellectually disabled or with a mental disorder.</a:t>
            </a:r>
          </a:p>
        </p:txBody>
      </p:sp>
      <p:sp>
        <p:nvSpPr>
          <p:cNvPr id="14" name="object 14"/>
          <p:cNvSpPr txBox="1"/>
          <p:nvPr/>
        </p:nvSpPr>
        <p:spPr>
          <a:xfrm>
            <a:off x="355493" y="6972935"/>
            <a:ext cx="9620885" cy="1168400"/>
          </a:xfrm>
          <a:prstGeom prst="rect">
            <a:avLst/>
          </a:prstGeom>
        </p:spPr>
        <p:txBody>
          <a:bodyPr vert="horz" wrap="square" lIns="0" tIns="12700" rIns="0" bIns="0" rtlCol="0">
            <a:spAutoFit/>
          </a:bodyPr>
          <a:lstStyle/>
          <a:p>
            <a:pPr marL="12700" marR="5080" algn="ctr">
              <a:lnSpc>
                <a:spcPct val="113599"/>
              </a:lnSpc>
              <a:spcBef>
                <a:spcPts val="100"/>
              </a:spcBef>
            </a:pPr>
            <a:r>
              <a:rPr lang="en-GB" sz="2200" dirty="0">
                <a:solidFill>
                  <a:srgbClr val="231F20"/>
                </a:solidFill>
                <a:latin typeface="Arial Narrow"/>
                <a:cs typeface="Arial Narrow"/>
              </a:rPr>
              <a:t>INDIVIDUALS REGISTERED WITH THE EMPLOYMENT OFFICE AND UNEMPLOYED WHO MEET ALL OF THE LEGAL REQUIREMENTS TO ENTER INTO AN</a:t>
            </a:r>
          </a:p>
          <a:p>
            <a:pPr algn="ctr">
              <a:lnSpc>
                <a:spcPct val="100000"/>
              </a:lnSpc>
              <a:spcBef>
                <a:spcPts val="359"/>
              </a:spcBef>
            </a:pPr>
            <a:r>
              <a:rPr lang="en-GB" sz="2200" dirty="0">
                <a:solidFill>
                  <a:srgbClr val="231F20"/>
                </a:solidFill>
                <a:latin typeface="Arial Narrow"/>
                <a:cs typeface="Arial Narrow"/>
              </a:rPr>
              <a:t>WORK-LINKED TRAINING EMPLOYMENT CONTRACT.</a:t>
            </a:r>
          </a:p>
        </p:txBody>
      </p:sp>
      <p:sp>
        <p:nvSpPr>
          <p:cNvPr id="15" name="object 15"/>
          <p:cNvSpPr/>
          <p:nvPr/>
        </p:nvSpPr>
        <p:spPr>
          <a:xfrm>
            <a:off x="10247080" y="1972868"/>
            <a:ext cx="8040918" cy="728074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5738475" y="9475591"/>
            <a:ext cx="2133599" cy="657224"/>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0" y="14253"/>
            <a:ext cx="3105149" cy="59054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55022" y="9373479"/>
            <a:ext cx="2305049" cy="685799"/>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03911" y="1386493"/>
            <a:ext cx="13084087" cy="890050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5097368" cy="59816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738475" y="9475591"/>
            <a:ext cx="2133599" cy="65722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349094" y="234224"/>
            <a:ext cx="3105149" cy="590549"/>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517945" y="2912489"/>
            <a:ext cx="9905998" cy="5305424"/>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555022" y="9373479"/>
            <a:ext cx="2305049" cy="685799"/>
          </a:xfrm>
          <a:prstGeom prst="rect">
            <a:avLst/>
          </a:prstGeom>
          <a:blipFill>
            <a:blip r:embed="rId8"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1369166" y="2192752"/>
            <a:ext cx="6789420" cy="3266215"/>
          </a:xfrm>
          <a:prstGeom prst="rect">
            <a:avLst/>
          </a:prstGeom>
        </p:spPr>
        <p:txBody>
          <a:bodyPr vert="horz" wrap="square" lIns="0" tIns="12700" rIns="0" bIns="0" rtlCol="0">
            <a:spAutoFit/>
          </a:bodyPr>
          <a:lstStyle/>
          <a:p>
            <a:pPr marL="225425" marR="5080" indent="-213360">
              <a:lnSpc>
                <a:spcPct val="114700"/>
              </a:lnSpc>
              <a:spcBef>
                <a:spcPts val="100"/>
              </a:spcBef>
            </a:pPr>
            <a:r>
              <a:rPr lang="en-GB" sz="9600" dirty="0">
                <a:solidFill>
                  <a:srgbClr val="231F20"/>
                </a:solidFill>
              </a:rPr>
              <a:t>DATA ON IMPACT</a:t>
            </a:r>
          </a:p>
        </p:txBody>
      </p:sp>
      <p:sp>
        <p:nvSpPr>
          <p:cNvPr id="9" name="object 9"/>
          <p:cNvSpPr txBox="1"/>
          <p:nvPr/>
        </p:nvSpPr>
        <p:spPr>
          <a:xfrm>
            <a:off x="669604" y="2262201"/>
            <a:ext cx="9640570" cy="628015"/>
          </a:xfrm>
          <a:prstGeom prst="rect">
            <a:avLst/>
          </a:prstGeom>
        </p:spPr>
        <p:txBody>
          <a:bodyPr vert="horz" wrap="square" lIns="0" tIns="12700" rIns="0" bIns="0" rtlCol="0">
            <a:spAutoFit/>
          </a:bodyPr>
          <a:lstStyle/>
          <a:p>
            <a:pPr marL="12700">
              <a:lnSpc>
                <a:spcPct val="100000"/>
              </a:lnSpc>
              <a:spcBef>
                <a:spcPts val="100"/>
              </a:spcBef>
              <a:tabLst>
                <a:tab pos="3893820" algn="l"/>
                <a:tab pos="6265545" algn="l"/>
                <a:tab pos="7733030" algn="l"/>
                <a:tab pos="8263890" algn="l"/>
              </a:tabLst>
            </a:pPr>
            <a:r>
              <a:rPr lang="en-GB" sz="3950" b="1" dirty="0" err="1">
                <a:solidFill>
                  <a:srgbClr val="231F20"/>
                </a:solidFill>
                <a:latin typeface="Calibri"/>
                <a:cs typeface="Calibri"/>
              </a:rPr>
              <a:t>DUALVT</a:t>
            </a:r>
            <a:r>
              <a:rPr lang="en-GB" sz="3950" b="1" dirty="0">
                <a:solidFill>
                  <a:srgbClr val="231F20"/>
                </a:solidFill>
                <a:latin typeface="Calibri"/>
                <a:cs typeface="Calibri"/>
              </a:rPr>
              <a:t> RESULTS 2021 AND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401422" cy="5803899"/>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56177" y="852003"/>
            <a:ext cx="14574519" cy="1244571"/>
          </a:xfrm>
          <a:prstGeom prst="rect">
            <a:avLst/>
          </a:prstGeom>
        </p:spPr>
        <p:txBody>
          <a:bodyPr vert="horz" wrap="square" lIns="0" tIns="13335" rIns="0" bIns="0" rtlCol="0">
            <a:spAutoFit/>
          </a:bodyPr>
          <a:lstStyle/>
          <a:p>
            <a:pPr marL="12700">
              <a:lnSpc>
                <a:spcPct val="100000"/>
              </a:lnSpc>
              <a:spcBef>
                <a:spcPts val="105"/>
              </a:spcBef>
              <a:tabLst>
                <a:tab pos="4810125" algn="l"/>
              </a:tabLst>
            </a:pPr>
            <a:r>
              <a:rPr lang="en-GB" sz="8000" dirty="0">
                <a:solidFill>
                  <a:srgbClr val="FFFFFF"/>
                </a:solidFill>
              </a:rPr>
              <a:t>PROFILE OF PARTICIPANTS</a:t>
            </a:r>
          </a:p>
        </p:txBody>
      </p:sp>
      <p:sp>
        <p:nvSpPr>
          <p:cNvPr id="4" name="object 4"/>
          <p:cNvSpPr/>
          <p:nvPr/>
        </p:nvSpPr>
        <p:spPr>
          <a:xfrm>
            <a:off x="13478673" y="0"/>
            <a:ext cx="4809325" cy="94614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965539" y="2959095"/>
            <a:ext cx="6019799" cy="454342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840259" y="8455056"/>
            <a:ext cx="12846050" cy="1294765"/>
          </a:xfrm>
          <a:custGeom>
            <a:avLst/>
            <a:gdLst/>
            <a:ahLst/>
            <a:cxnLst/>
            <a:rect l="l" t="t" r="r" b="b"/>
            <a:pathLst>
              <a:path w="12846050" h="1294765">
                <a:moveTo>
                  <a:pt x="12550732" y="1294239"/>
                </a:moveTo>
                <a:lnTo>
                  <a:pt x="295271" y="1294239"/>
                </a:lnTo>
                <a:lnTo>
                  <a:pt x="248804" y="1290561"/>
                </a:lnTo>
                <a:lnTo>
                  <a:pt x="203897" y="1279745"/>
                </a:lnTo>
                <a:lnTo>
                  <a:pt x="161345" y="1262120"/>
                </a:lnTo>
                <a:lnTo>
                  <a:pt x="121943" y="1238014"/>
                </a:lnTo>
                <a:lnTo>
                  <a:pt x="86483" y="1207756"/>
                </a:lnTo>
                <a:lnTo>
                  <a:pt x="56225" y="1172295"/>
                </a:lnTo>
                <a:lnTo>
                  <a:pt x="32119" y="1132893"/>
                </a:lnTo>
                <a:lnTo>
                  <a:pt x="14493" y="1090342"/>
                </a:lnTo>
                <a:lnTo>
                  <a:pt x="3677" y="1045435"/>
                </a:lnTo>
                <a:lnTo>
                  <a:pt x="0" y="998973"/>
                </a:lnTo>
                <a:lnTo>
                  <a:pt x="0" y="295266"/>
                </a:lnTo>
                <a:lnTo>
                  <a:pt x="3677" y="248804"/>
                </a:lnTo>
                <a:lnTo>
                  <a:pt x="14493" y="203897"/>
                </a:lnTo>
                <a:lnTo>
                  <a:pt x="32119" y="161346"/>
                </a:lnTo>
                <a:lnTo>
                  <a:pt x="56225" y="121944"/>
                </a:lnTo>
                <a:lnTo>
                  <a:pt x="86483" y="86484"/>
                </a:lnTo>
                <a:lnTo>
                  <a:pt x="121943" y="56225"/>
                </a:lnTo>
                <a:lnTo>
                  <a:pt x="161345" y="32119"/>
                </a:lnTo>
                <a:lnTo>
                  <a:pt x="203897" y="14494"/>
                </a:lnTo>
                <a:lnTo>
                  <a:pt x="248804" y="3678"/>
                </a:lnTo>
                <a:lnTo>
                  <a:pt x="295274" y="0"/>
                </a:lnTo>
                <a:lnTo>
                  <a:pt x="12550729" y="0"/>
                </a:lnTo>
                <a:lnTo>
                  <a:pt x="12597199" y="3678"/>
                </a:lnTo>
                <a:lnTo>
                  <a:pt x="12642105" y="14494"/>
                </a:lnTo>
                <a:lnTo>
                  <a:pt x="12684657" y="32119"/>
                </a:lnTo>
                <a:lnTo>
                  <a:pt x="12724059" y="56225"/>
                </a:lnTo>
                <a:lnTo>
                  <a:pt x="12759520" y="86484"/>
                </a:lnTo>
                <a:lnTo>
                  <a:pt x="12789778" y="121944"/>
                </a:lnTo>
                <a:lnTo>
                  <a:pt x="12813884" y="161346"/>
                </a:lnTo>
                <a:lnTo>
                  <a:pt x="12831509" y="203897"/>
                </a:lnTo>
                <a:lnTo>
                  <a:pt x="12842326" y="248804"/>
                </a:lnTo>
                <a:lnTo>
                  <a:pt x="12846004" y="295266"/>
                </a:lnTo>
                <a:lnTo>
                  <a:pt x="12846004" y="998973"/>
                </a:lnTo>
                <a:lnTo>
                  <a:pt x="12842326" y="1045435"/>
                </a:lnTo>
                <a:lnTo>
                  <a:pt x="12831509" y="1090342"/>
                </a:lnTo>
                <a:lnTo>
                  <a:pt x="12813884" y="1132893"/>
                </a:lnTo>
                <a:lnTo>
                  <a:pt x="12789778" y="1172295"/>
                </a:lnTo>
                <a:lnTo>
                  <a:pt x="12759520" y="1207756"/>
                </a:lnTo>
                <a:lnTo>
                  <a:pt x="12724059" y="1238014"/>
                </a:lnTo>
                <a:lnTo>
                  <a:pt x="12684657" y="1262120"/>
                </a:lnTo>
                <a:lnTo>
                  <a:pt x="12642105" y="1279745"/>
                </a:lnTo>
                <a:lnTo>
                  <a:pt x="12597199" y="1290561"/>
                </a:lnTo>
                <a:lnTo>
                  <a:pt x="12550732" y="1294239"/>
                </a:lnTo>
                <a:close/>
              </a:path>
            </a:pathLst>
          </a:custGeom>
          <a:solidFill>
            <a:srgbClr val="EFEFEF">
              <a:alpha val="98999"/>
            </a:srgbClr>
          </a:solidFill>
        </p:spPr>
        <p:txBody>
          <a:bodyPr wrap="square" lIns="0" tIns="0" rIns="0" bIns="0" rtlCol="0"/>
          <a:lstStyle/>
          <a:p>
            <a:endParaRPr/>
          </a:p>
        </p:txBody>
      </p:sp>
      <p:sp>
        <p:nvSpPr>
          <p:cNvPr id="7" name="object 7"/>
          <p:cNvSpPr/>
          <p:nvPr/>
        </p:nvSpPr>
        <p:spPr>
          <a:xfrm>
            <a:off x="0" y="2879696"/>
            <a:ext cx="6009484" cy="4829174"/>
          </a:xfrm>
          <a:prstGeom prst="rect">
            <a:avLst/>
          </a:prstGeom>
          <a:blipFill>
            <a:blip r:embed="rId6" cstate="print"/>
            <a:stretch>
              <a:fillRect/>
            </a:stretch>
          </a:blipFill>
        </p:spPr>
        <p:txBody>
          <a:bodyPr wrap="square" lIns="0" tIns="0" rIns="0" bIns="0" rtlCol="0"/>
          <a:lstStyle/>
          <a:p>
            <a:endParaRPr dirty="0"/>
          </a:p>
        </p:txBody>
      </p:sp>
      <p:sp>
        <p:nvSpPr>
          <p:cNvPr id="8" name="object 8"/>
          <p:cNvSpPr txBox="1"/>
          <p:nvPr/>
        </p:nvSpPr>
        <p:spPr>
          <a:xfrm>
            <a:off x="4704180" y="8453937"/>
            <a:ext cx="11297820" cy="1230017"/>
          </a:xfrm>
          <a:prstGeom prst="rect">
            <a:avLst/>
          </a:prstGeom>
        </p:spPr>
        <p:txBody>
          <a:bodyPr vert="horz" wrap="square" lIns="0" tIns="12065" rIns="0" bIns="0" rtlCol="0">
            <a:spAutoFit/>
          </a:bodyPr>
          <a:lstStyle/>
          <a:p>
            <a:pPr marL="1700530" marR="5080" indent="-1688464" algn="ctr">
              <a:lnSpc>
                <a:spcPct val="114900"/>
              </a:lnSpc>
              <a:spcBef>
                <a:spcPts val="95"/>
              </a:spcBef>
              <a:tabLst>
                <a:tab pos="2580640" algn="l"/>
                <a:tab pos="4445000" algn="l"/>
                <a:tab pos="5236845" algn="l"/>
                <a:tab pos="6352540" algn="l"/>
                <a:tab pos="6472555" algn="l"/>
                <a:tab pos="8493125" algn="l"/>
                <a:tab pos="9179560" algn="l"/>
                <a:tab pos="9875520" algn="l"/>
              </a:tabLst>
            </a:pPr>
            <a:r>
              <a:rPr lang="en-GB" sz="3600" dirty="0">
                <a:solidFill>
                  <a:srgbClr val="231F20"/>
                </a:solidFill>
                <a:latin typeface="Arial Narrow"/>
                <a:cs typeface="Arial Narrow"/>
              </a:rPr>
              <a:t>PRIMARILY MALE, LESS THAN 23 YEARS OLD, NO TRAINING AFTER MANDATORY SECONDARY EDUCATION</a:t>
            </a:r>
          </a:p>
        </p:txBody>
      </p:sp>
      <p:sp>
        <p:nvSpPr>
          <p:cNvPr id="9" name="object 9"/>
          <p:cNvSpPr/>
          <p:nvPr/>
        </p:nvSpPr>
        <p:spPr>
          <a:xfrm>
            <a:off x="5620068" y="2985950"/>
            <a:ext cx="6095999" cy="451484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5738475" y="9475591"/>
            <a:ext cx="2133599" cy="65722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49094" y="234225"/>
            <a:ext cx="3105149" cy="59054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555022" y="9373478"/>
            <a:ext cx="2305049" cy="6857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460222" y="4438540"/>
            <a:ext cx="828040" cy="789940"/>
          </a:xfrm>
          <a:custGeom>
            <a:avLst/>
            <a:gdLst/>
            <a:ahLst/>
            <a:cxnLst/>
            <a:rect l="l" t="t" r="r" b="b"/>
            <a:pathLst>
              <a:path w="828040" h="789939">
                <a:moveTo>
                  <a:pt x="750863" y="769620"/>
                </a:moveTo>
                <a:lnTo>
                  <a:pt x="702428" y="752506"/>
                </a:lnTo>
                <a:lnTo>
                  <a:pt x="653364" y="732173"/>
                </a:lnTo>
                <a:lnTo>
                  <a:pt x="605018" y="709106"/>
                </a:lnTo>
                <a:lnTo>
                  <a:pt x="557465" y="683338"/>
                </a:lnTo>
                <a:lnTo>
                  <a:pt x="510780" y="654903"/>
                </a:lnTo>
                <a:lnTo>
                  <a:pt x="470871" y="627448"/>
                </a:lnTo>
                <a:lnTo>
                  <a:pt x="432217" y="598594"/>
                </a:lnTo>
                <a:lnTo>
                  <a:pt x="394807" y="568327"/>
                </a:lnTo>
                <a:lnTo>
                  <a:pt x="358627" y="536631"/>
                </a:lnTo>
                <a:lnTo>
                  <a:pt x="323667" y="503491"/>
                </a:lnTo>
                <a:lnTo>
                  <a:pt x="289915" y="468892"/>
                </a:lnTo>
                <a:lnTo>
                  <a:pt x="257358" y="432818"/>
                </a:lnTo>
                <a:lnTo>
                  <a:pt x="225984" y="395255"/>
                </a:lnTo>
                <a:lnTo>
                  <a:pt x="195782" y="356187"/>
                </a:lnTo>
                <a:lnTo>
                  <a:pt x="166740" y="315599"/>
                </a:lnTo>
                <a:lnTo>
                  <a:pt x="138845" y="273475"/>
                </a:lnTo>
                <a:lnTo>
                  <a:pt x="112087" y="229801"/>
                </a:lnTo>
                <a:lnTo>
                  <a:pt x="86452" y="184562"/>
                </a:lnTo>
                <a:lnTo>
                  <a:pt x="61929" y="137741"/>
                </a:lnTo>
                <a:lnTo>
                  <a:pt x="38507" y="89325"/>
                </a:lnTo>
                <a:lnTo>
                  <a:pt x="16172" y="39297"/>
                </a:lnTo>
                <a:lnTo>
                  <a:pt x="0" y="0"/>
                </a:lnTo>
                <a:lnTo>
                  <a:pt x="10003" y="9545"/>
                </a:lnTo>
                <a:lnTo>
                  <a:pt x="21369" y="37166"/>
                </a:lnTo>
                <a:lnTo>
                  <a:pt x="43643" y="87076"/>
                </a:lnTo>
                <a:lnTo>
                  <a:pt x="66991" y="135357"/>
                </a:lnTo>
                <a:lnTo>
                  <a:pt x="91423" y="182026"/>
                </a:lnTo>
                <a:lnTo>
                  <a:pt x="116955" y="227102"/>
                </a:lnTo>
                <a:lnTo>
                  <a:pt x="143598" y="270601"/>
                </a:lnTo>
                <a:lnTo>
                  <a:pt x="171366" y="312543"/>
                </a:lnTo>
                <a:lnTo>
                  <a:pt x="200273" y="352943"/>
                </a:lnTo>
                <a:lnTo>
                  <a:pt x="230331" y="391821"/>
                </a:lnTo>
                <a:lnTo>
                  <a:pt x="261553" y="429194"/>
                </a:lnTo>
                <a:lnTo>
                  <a:pt x="293953" y="465080"/>
                </a:lnTo>
                <a:lnTo>
                  <a:pt x="327543" y="499496"/>
                </a:lnTo>
                <a:lnTo>
                  <a:pt x="362337" y="532460"/>
                </a:lnTo>
                <a:lnTo>
                  <a:pt x="398349" y="563991"/>
                </a:lnTo>
                <a:lnTo>
                  <a:pt x="435590" y="594105"/>
                </a:lnTo>
                <a:lnTo>
                  <a:pt x="474075" y="622820"/>
                </a:lnTo>
                <a:lnTo>
                  <a:pt x="513816" y="650155"/>
                </a:lnTo>
                <a:lnTo>
                  <a:pt x="560353" y="678519"/>
                </a:lnTo>
                <a:lnTo>
                  <a:pt x="607610" y="704152"/>
                </a:lnTo>
                <a:lnTo>
                  <a:pt x="655590" y="727053"/>
                </a:lnTo>
                <a:lnTo>
                  <a:pt x="704293" y="747225"/>
                </a:lnTo>
                <a:lnTo>
                  <a:pt x="753735" y="764669"/>
                </a:lnTo>
                <a:lnTo>
                  <a:pt x="803850" y="779369"/>
                </a:lnTo>
                <a:lnTo>
                  <a:pt x="821618" y="784064"/>
                </a:lnTo>
                <a:lnTo>
                  <a:pt x="827776" y="789940"/>
                </a:lnTo>
                <a:lnTo>
                  <a:pt x="750863" y="769620"/>
                </a:lnTo>
                <a:close/>
              </a:path>
              <a:path w="828040" h="789939">
                <a:moveTo>
                  <a:pt x="514450" y="650540"/>
                </a:moveTo>
                <a:lnTo>
                  <a:pt x="474073" y="622819"/>
                </a:lnTo>
                <a:lnTo>
                  <a:pt x="435589" y="594103"/>
                </a:lnTo>
                <a:lnTo>
                  <a:pt x="398347" y="563989"/>
                </a:lnTo>
                <a:lnTo>
                  <a:pt x="362336" y="532459"/>
                </a:lnTo>
                <a:lnTo>
                  <a:pt x="327542" y="499495"/>
                </a:lnTo>
                <a:lnTo>
                  <a:pt x="293952" y="465079"/>
                </a:lnTo>
                <a:lnTo>
                  <a:pt x="261552" y="429193"/>
                </a:lnTo>
                <a:lnTo>
                  <a:pt x="230330" y="391820"/>
                </a:lnTo>
                <a:lnTo>
                  <a:pt x="200272" y="352942"/>
                </a:lnTo>
                <a:lnTo>
                  <a:pt x="171366" y="312542"/>
                </a:lnTo>
                <a:lnTo>
                  <a:pt x="143597" y="270600"/>
                </a:lnTo>
                <a:lnTo>
                  <a:pt x="116954" y="227101"/>
                </a:lnTo>
                <a:lnTo>
                  <a:pt x="91423" y="182025"/>
                </a:lnTo>
                <a:lnTo>
                  <a:pt x="66990" y="135356"/>
                </a:lnTo>
                <a:lnTo>
                  <a:pt x="43643" y="87075"/>
                </a:lnTo>
                <a:lnTo>
                  <a:pt x="21368" y="37165"/>
                </a:lnTo>
                <a:lnTo>
                  <a:pt x="10003" y="9545"/>
                </a:lnTo>
                <a:lnTo>
                  <a:pt x="14010" y="13370"/>
                </a:lnTo>
                <a:lnTo>
                  <a:pt x="24099" y="37887"/>
                </a:lnTo>
                <a:lnTo>
                  <a:pt x="46370" y="87797"/>
                </a:lnTo>
                <a:lnTo>
                  <a:pt x="69706" y="136075"/>
                </a:lnTo>
                <a:lnTo>
                  <a:pt x="94118" y="182738"/>
                </a:lnTo>
                <a:lnTo>
                  <a:pt x="119616" y="227805"/>
                </a:lnTo>
                <a:lnTo>
                  <a:pt x="146209" y="271291"/>
                </a:lnTo>
                <a:lnTo>
                  <a:pt x="173907" y="313214"/>
                </a:lnTo>
                <a:lnTo>
                  <a:pt x="202719" y="353590"/>
                </a:lnTo>
                <a:lnTo>
                  <a:pt x="232656" y="392436"/>
                </a:lnTo>
                <a:lnTo>
                  <a:pt x="263728" y="429769"/>
                </a:lnTo>
                <a:lnTo>
                  <a:pt x="295944" y="465606"/>
                </a:lnTo>
                <a:lnTo>
                  <a:pt x="329314" y="499964"/>
                </a:lnTo>
                <a:lnTo>
                  <a:pt x="363848" y="532860"/>
                </a:lnTo>
                <a:lnTo>
                  <a:pt x="399556" y="564310"/>
                </a:lnTo>
                <a:lnTo>
                  <a:pt x="436447" y="594331"/>
                </a:lnTo>
                <a:lnTo>
                  <a:pt x="474531" y="622941"/>
                </a:lnTo>
                <a:lnTo>
                  <a:pt x="513819" y="650155"/>
                </a:lnTo>
                <a:lnTo>
                  <a:pt x="514450" y="650540"/>
                </a:lnTo>
                <a:close/>
              </a:path>
              <a:path w="828040" h="789939">
                <a:moveTo>
                  <a:pt x="805316" y="779721"/>
                </a:moveTo>
                <a:lnTo>
                  <a:pt x="756225" y="765326"/>
                </a:lnTo>
                <a:lnTo>
                  <a:pt x="706303" y="747755"/>
                </a:lnTo>
                <a:lnTo>
                  <a:pt x="656948" y="727412"/>
                </a:lnTo>
                <a:lnTo>
                  <a:pt x="608314" y="704337"/>
                </a:lnTo>
                <a:lnTo>
                  <a:pt x="560552" y="678571"/>
                </a:lnTo>
                <a:lnTo>
                  <a:pt x="513816" y="650154"/>
                </a:lnTo>
                <a:lnTo>
                  <a:pt x="474529" y="622939"/>
                </a:lnTo>
                <a:lnTo>
                  <a:pt x="436445" y="594330"/>
                </a:lnTo>
                <a:lnTo>
                  <a:pt x="399554" y="564308"/>
                </a:lnTo>
                <a:lnTo>
                  <a:pt x="363847" y="532858"/>
                </a:lnTo>
                <a:lnTo>
                  <a:pt x="329313" y="499963"/>
                </a:lnTo>
                <a:lnTo>
                  <a:pt x="295943" y="465605"/>
                </a:lnTo>
                <a:lnTo>
                  <a:pt x="263727" y="429768"/>
                </a:lnTo>
                <a:lnTo>
                  <a:pt x="232656" y="392435"/>
                </a:lnTo>
                <a:lnTo>
                  <a:pt x="202718" y="353589"/>
                </a:lnTo>
                <a:lnTo>
                  <a:pt x="173906" y="313213"/>
                </a:lnTo>
                <a:lnTo>
                  <a:pt x="146208" y="271290"/>
                </a:lnTo>
                <a:lnTo>
                  <a:pt x="119615" y="227804"/>
                </a:lnTo>
                <a:lnTo>
                  <a:pt x="94118" y="182737"/>
                </a:lnTo>
                <a:lnTo>
                  <a:pt x="69706" y="136074"/>
                </a:lnTo>
                <a:lnTo>
                  <a:pt x="46369" y="87796"/>
                </a:lnTo>
                <a:lnTo>
                  <a:pt x="24098" y="37886"/>
                </a:lnTo>
                <a:lnTo>
                  <a:pt x="14010" y="13370"/>
                </a:lnTo>
                <a:lnTo>
                  <a:pt x="24110" y="23008"/>
                </a:lnTo>
                <a:lnTo>
                  <a:pt x="29222" y="35433"/>
                </a:lnTo>
                <a:lnTo>
                  <a:pt x="51330" y="85006"/>
                </a:lnTo>
                <a:lnTo>
                  <a:pt x="74500" y="132984"/>
                </a:lnTo>
                <a:lnTo>
                  <a:pt x="98744" y="179380"/>
                </a:lnTo>
                <a:lnTo>
                  <a:pt x="124074" y="224211"/>
                </a:lnTo>
                <a:lnTo>
                  <a:pt x="150502" y="267490"/>
                </a:lnTo>
                <a:lnTo>
                  <a:pt x="178038" y="309233"/>
                </a:lnTo>
                <a:lnTo>
                  <a:pt x="206696" y="349455"/>
                </a:lnTo>
                <a:lnTo>
                  <a:pt x="236486" y="388170"/>
                </a:lnTo>
                <a:lnTo>
                  <a:pt x="267420" y="425395"/>
                </a:lnTo>
                <a:lnTo>
                  <a:pt x="299510" y="461143"/>
                </a:lnTo>
                <a:lnTo>
                  <a:pt x="332768" y="495429"/>
                </a:lnTo>
                <a:lnTo>
                  <a:pt x="367205" y="528270"/>
                </a:lnTo>
                <a:lnTo>
                  <a:pt x="402834" y="559679"/>
                </a:lnTo>
                <a:lnTo>
                  <a:pt x="439665" y="589672"/>
                </a:lnTo>
                <a:lnTo>
                  <a:pt x="477710" y="618263"/>
                </a:lnTo>
                <a:lnTo>
                  <a:pt x="516981" y="645468"/>
                </a:lnTo>
                <a:lnTo>
                  <a:pt x="567226" y="675890"/>
                </a:lnTo>
                <a:lnTo>
                  <a:pt x="613485" y="700658"/>
                </a:lnTo>
                <a:lnTo>
                  <a:pt x="660629" y="722913"/>
                </a:lnTo>
                <a:lnTo>
                  <a:pt x="708588" y="742623"/>
                </a:lnTo>
                <a:lnTo>
                  <a:pt x="757288" y="759752"/>
                </a:lnTo>
                <a:lnTo>
                  <a:pt x="806658" y="774268"/>
                </a:lnTo>
                <a:lnTo>
                  <a:pt x="813151" y="775983"/>
                </a:lnTo>
                <a:lnTo>
                  <a:pt x="821010" y="783484"/>
                </a:lnTo>
                <a:lnTo>
                  <a:pt x="805316" y="779721"/>
                </a:lnTo>
                <a:close/>
              </a:path>
              <a:path w="828040" h="789939">
                <a:moveTo>
                  <a:pt x="813150" y="775983"/>
                </a:moveTo>
                <a:lnTo>
                  <a:pt x="806658" y="774268"/>
                </a:lnTo>
                <a:lnTo>
                  <a:pt x="812923" y="775766"/>
                </a:lnTo>
                <a:lnTo>
                  <a:pt x="813150" y="775983"/>
                </a:lnTo>
                <a:close/>
              </a:path>
              <a:path w="828040" h="789939">
                <a:moveTo>
                  <a:pt x="806579" y="780091"/>
                </a:moveTo>
                <a:lnTo>
                  <a:pt x="805316" y="779721"/>
                </a:lnTo>
                <a:lnTo>
                  <a:pt x="821010" y="783484"/>
                </a:lnTo>
                <a:lnTo>
                  <a:pt x="806579" y="780091"/>
                </a:lnTo>
                <a:close/>
              </a:path>
              <a:path w="828040" h="789939">
                <a:moveTo>
                  <a:pt x="821618" y="784064"/>
                </a:moveTo>
                <a:lnTo>
                  <a:pt x="806579" y="780091"/>
                </a:lnTo>
                <a:lnTo>
                  <a:pt x="821108" y="783577"/>
                </a:lnTo>
                <a:lnTo>
                  <a:pt x="821618" y="784064"/>
                </a:lnTo>
                <a:close/>
              </a:path>
              <a:path w="828040" h="789939">
                <a:moveTo>
                  <a:pt x="806549" y="780082"/>
                </a:moveTo>
                <a:lnTo>
                  <a:pt x="803850" y="779369"/>
                </a:lnTo>
                <a:lnTo>
                  <a:pt x="805316" y="779721"/>
                </a:lnTo>
                <a:lnTo>
                  <a:pt x="806549" y="780082"/>
                </a:lnTo>
                <a:close/>
              </a:path>
            </a:pathLst>
          </a:custGeom>
          <a:solidFill>
            <a:srgbClr val="040405"/>
          </a:solidFill>
        </p:spPr>
        <p:txBody>
          <a:bodyPr wrap="square" lIns="0" tIns="0" rIns="0" bIns="0" rtlCol="0"/>
          <a:lstStyle/>
          <a:p>
            <a:endParaRPr/>
          </a:p>
        </p:txBody>
      </p:sp>
      <p:sp>
        <p:nvSpPr>
          <p:cNvPr id="3" name="object 3"/>
          <p:cNvSpPr/>
          <p:nvPr/>
        </p:nvSpPr>
        <p:spPr>
          <a:xfrm>
            <a:off x="17" y="4821256"/>
            <a:ext cx="6950190" cy="546560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28429" y="1394864"/>
            <a:ext cx="13401674" cy="8686798"/>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04632" y="502660"/>
            <a:ext cx="17820640" cy="1092200"/>
          </a:xfrm>
          <a:prstGeom prst="rect">
            <a:avLst/>
          </a:prstGeom>
        </p:spPr>
        <p:txBody>
          <a:bodyPr vert="horz" wrap="square" lIns="0" tIns="12700" rIns="0" bIns="0" rtlCol="0">
            <a:spAutoFit/>
          </a:bodyPr>
          <a:lstStyle/>
          <a:p>
            <a:pPr marL="12700">
              <a:lnSpc>
                <a:spcPct val="100000"/>
              </a:lnSpc>
              <a:spcBef>
                <a:spcPts val="100"/>
              </a:spcBef>
              <a:tabLst>
                <a:tab pos="5980430" algn="l"/>
                <a:tab pos="8118475" algn="l"/>
                <a:tab pos="11963400" algn="l"/>
              </a:tabLst>
            </a:pPr>
            <a:r>
              <a:rPr lang="en-GB" sz="7000">
                <a:solidFill>
                  <a:srgbClr val="231F20"/>
                </a:solidFill>
              </a:rPr>
              <a:t>CASES BY PROFESSIONAL CATEGORY</a:t>
            </a:r>
          </a:p>
        </p:txBody>
      </p:sp>
      <p:sp>
        <p:nvSpPr>
          <p:cNvPr id="6" name="object 6"/>
          <p:cNvSpPr/>
          <p:nvPr/>
        </p:nvSpPr>
        <p:spPr>
          <a:xfrm>
            <a:off x="16043834" y="9373478"/>
            <a:ext cx="2133599" cy="65722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18743"/>
            <a:ext cx="3105149" cy="59054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08666" y="9392301"/>
            <a:ext cx="2305049" cy="68579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687</Words>
  <Application>Microsoft Office PowerPoint</Application>
  <PresentationFormat>Custom</PresentationFormat>
  <Paragraphs>113</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 Unicode MS</vt:lpstr>
      <vt:lpstr>Arial</vt:lpstr>
      <vt:lpstr>Arial Narrow</vt:lpstr>
      <vt:lpstr>Calibri</vt:lpstr>
      <vt:lpstr>Montserrat</vt:lpstr>
      <vt:lpstr>Tahoma</vt:lpstr>
      <vt:lpstr>Office Theme</vt:lpstr>
      <vt:lpstr>PROGRAMME FOR DUAL VOCATIONAL TRAINING</vt:lpstr>
      <vt:lpstr>CONTEXT</vt:lpstr>
      <vt:lpstr>DUAL OPPORTUNITY</vt:lpstr>
      <vt:lpstr>WORK-LINKED TRAINING CONTRACT</vt:lpstr>
      <vt:lpstr>WHAT DOES THIS LOOK LIKE?</vt:lpstr>
      <vt:lpstr>TARGET AUDIENCE</vt:lpstr>
      <vt:lpstr>DATA ON IMPACT</vt:lpstr>
      <vt:lpstr>PROFILE OF PARTICIPANTS</vt:lpstr>
      <vt:lpstr>CASES BY PROFESSIONAL CATEGORY</vt:lpstr>
      <vt:lpstr>TESTIMONIALS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FPDual</dc:title>
  <dc:creator>Emi Gálvez</dc:creator>
  <cp:keywords>DAFu3nJ1gqM,BADbUlONM_c</cp:keywords>
  <cp:lastModifiedBy>Author</cp:lastModifiedBy>
  <cp:revision>4</cp:revision>
  <dcterms:created xsi:type="dcterms:W3CDTF">2023-09-29T12:05:45Z</dcterms:created>
  <dcterms:modified xsi:type="dcterms:W3CDTF">2023-10-02T16:51:16Z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2023-09-19T00:00:00Z</vt:filetime>
  </property>
  <property fmtid="{D5CDD505-2E9C-101B-9397-08002B2CF9AE}" pid="3" name="Creator">
    <vt:lpwstr>Canva</vt:lpwstr>
  </property>
  <property fmtid="{D5CDD505-2E9C-101B-9397-08002B2CF9AE}" pid="4" name="LastSaved">
    <vt:filetime>2023-09-29T00:00:00Z</vt:filetime>
  </property>
</Properties>
</file>